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7" r:id="rId2"/>
  </p:sldMasterIdLst>
  <p:notesMasterIdLst>
    <p:notesMasterId r:id="rId4"/>
  </p:notesMasterIdLst>
  <p:handoutMasterIdLst>
    <p:handoutMasterId r:id="rId5"/>
  </p:handoutMasterIdLst>
  <p:sldIdLst>
    <p:sldId id="259" r:id="rId3"/>
  </p:sldIdLst>
  <p:sldSz cx="30275213" cy="42803763"/>
  <p:notesSz cx="7315200" cy="9601200"/>
  <p:custDataLst>
    <p:tags r:id="rId6"/>
  </p:custDataLst>
  <p:defaultTextStyle>
    <a:defPPr>
      <a:defRPr lang="de-DE"/>
    </a:defPPr>
    <a:lvl1pPr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1pPr>
    <a:lvl2pPr marL="2087227" indent="-16301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2pPr>
    <a:lvl3pPr marL="4174455" indent="-32602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3pPr>
    <a:lvl4pPr marL="6261682" indent="-48903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4pPr>
    <a:lvl5pPr marL="8348909" indent="-65204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5pPr>
    <a:lvl6pPr marL="2285632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6pPr>
    <a:lvl7pPr marL="2742759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7pPr>
    <a:lvl8pPr marL="3199886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8pPr>
    <a:lvl9pPr marL="3657012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384">
          <p15:clr>
            <a:srgbClr val="A4A3A4"/>
          </p15:clr>
        </p15:guide>
        <p15:guide id="2" orient="horz" pos="24169">
          <p15:clr>
            <a:srgbClr val="A4A3A4"/>
          </p15:clr>
        </p15:guide>
        <p15:guide id="3" orient="horz" pos="22819">
          <p15:clr>
            <a:srgbClr val="A4A3A4"/>
          </p15:clr>
        </p15:guide>
        <p15:guide id="4" orient="horz" pos="24489">
          <p15:clr>
            <a:srgbClr val="A4A3A4"/>
          </p15:clr>
        </p15:guide>
        <p15:guide id="5" orient="horz" pos="20219">
          <p15:clr>
            <a:srgbClr val="A4A3A4"/>
          </p15:clr>
        </p15:guide>
        <p15:guide id="6" pos="9511">
          <p15:clr>
            <a:srgbClr val="A4A3A4"/>
          </p15:clr>
        </p15:guide>
        <p15:guide id="7" pos="4769">
          <p15:clr>
            <a:srgbClr val="A4A3A4"/>
          </p15:clr>
        </p15:guide>
        <p15:guide id="8" pos="143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86B9"/>
    <a:srgbClr val="2D8EC2"/>
    <a:srgbClr val="336699"/>
    <a:srgbClr val="C77DF5"/>
    <a:srgbClr val="77933C"/>
    <a:srgbClr val="000000"/>
    <a:srgbClr val="3743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645" autoAdjust="0"/>
    <p:restoredTop sz="99579" autoAdjust="0"/>
  </p:normalViewPr>
  <p:slideViewPr>
    <p:cSldViewPr snapToObjects="1">
      <p:cViewPr>
        <p:scale>
          <a:sx n="19" d="100"/>
          <a:sy n="19" d="100"/>
        </p:scale>
        <p:origin x="1700" y="-2076"/>
      </p:cViewPr>
      <p:guideLst>
        <p:guide orient="horz" pos="13384"/>
        <p:guide orient="horz" pos="24169"/>
        <p:guide orient="horz" pos="22819"/>
        <p:guide orient="horz" pos="24489"/>
        <p:guide orient="horz" pos="20219"/>
        <p:guide pos="9511"/>
        <p:guide pos="4769"/>
        <p:guide pos="1430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8405" cy="384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11" Type="http://schemas.microsoft.com/office/2016/11/relationships/changesInfo" Target="changesInfos/changesInfo1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Schrodi" userId="81bc418df28a388d" providerId="LiveId" clId="{71DDAB47-B9AD-4D8A-87D2-C8342A0DA6E2}"/>
    <pc:docChg chg="undo redo custSel modSld">
      <pc:chgData name="Simon Schrodi" userId="81bc418df28a388d" providerId="LiveId" clId="{71DDAB47-B9AD-4D8A-87D2-C8342A0DA6E2}" dt="2020-02-25T17:37:09.658" v="2315" actId="688"/>
      <pc:docMkLst>
        <pc:docMk/>
      </pc:docMkLst>
      <pc:sldChg chg="addSp delSp modSp">
        <pc:chgData name="Simon Schrodi" userId="81bc418df28a388d" providerId="LiveId" clId="{71DDAB47-B9AD-4D8A-87D2-C8342A0DA6E2}" dt="2020-02-25T17:37:09.658" v="2315" actId="688"/>
        <pc:sldMkLst>
          <pc:docMk/>
          <pc:sldMk cId="0" sldId="259"/>
        </pc:sldMkLst>
        <pc:spChg chg="mod">
          <ac:chgData name="Simon Schrodi" userId="81bc418df28a388d" providerId="LiveId" clId="{71DDAB47-B9AD-4D8A-87D2-C8342A0DA6E2}" dt="2020-02-20T13:27:57.559" v="898" actId="255"/>
          <ac:spMkLst>
            <pc:docMk/>
            <pc:sldMk cId="0" sldId="259"/>
            <ac:spMk id="22" creationId="{3A40489C-474C-41AB-BDEF-71A805FF8BEF}"/>
          </ac:spMkLst>
        </pc:spChg>
        <pc:spChg chg="mod">
          <ac:chgData name="Simon Schrodi" userId="81bc418df28a388d" providerId="LiveId" clId="{71DDAB47-B9AD-4D8A-87D2-C8342A0DA6E2}" dt="2020-02-13T09:33:20.423" v="119"/>
          <ac:spMkLst>
            <pc:docMk/>
            <pc:sldMk cId="0" sldId="259"/>
            <ac:spMk id="30" creationId="{00000000-0000-0000-0000-000000000000}"/>
          </ac:spMkLst>
        </pc:spChg>
        <pc:spChg chg="mod">
          <ac:chgData name="Simon Schrodi" userId="81bc418df28a388d" providerId="LiveId" clId="{71DDAB47-B9AD-4D8A-87D2-C8342A0DA6E2}" dt="2020-02-25T15:33:55.928" v="1721" actId="1036"/>
          <ac:spMkLst>
            <pc:docMk/>
            <pc:sldMk cId="0" sldId="259"/>
            <ac:spMk id="33" creationId="{00000000-0000-0000-0000-000000000000}"/>
          </ac:spMkLst>
        </pc:spChg>
        <pc:spChg chg="mod">
          <ac:chgData name="Simon Schrodi" userId="81bc418df28a388d" providerId="LiveId" clId="{71DDAB47-B9AD-4D8A-87D2-C8342A0DA6E2}" dt="2020-02-20T13:28:04.389" v="902" actId="1035"/>
          <ac:spMkLst>
            <pc:docMk/>
            <pc:sldMk cId="0" sldId="259"/>
            <ac:spMk id="34" creationId="{00000000-0000-0000-0000-000000000000}"/>
          </ac:spMkLst>
        </pc:spChg>
        <pc:spChg chg="mod">
          <ac:chgData name="Simon Schrodi" userId="81bc418df28a388d" providerId="LiveId" clId="{71DDAB47-B9AD-4D8A-87D2-C8342A0DA6E2}" dt="2020-02-25T12:10:22.994" v="1210" actId="1035"/>
          <ac:spMkLst>
            <pc:docMk/>
            <pc:sldMk cId="0" sldId="259"/>
            <ac:spMk id="48" creationId="{00000000-0000-0000-0000-000000000000}"/>
          </ac:spMkLst>
        </pc:spChg>
        <pc:spChg chg="mod">
          <ac:chgData name="Simon Schrodi" userId="81bc418df28a388d" providerId="LiveId" clId="{71DDAB47-B9AD-4D8A-87D2-C8342A0DA6E2}" dt="2020-02-25T16:35:46.948" v="2024"/>
          <ac:spMkLst>
            <pc:docMk/>
            <pc:sldMk cId="0" sldId="259"/>
            <ac:spMk id="49" creationId="{00000000-0000-0000-0000-000000000000}"/>
          </ac:spMkLst>
        </pc:spChg>
        <pc:spChg chg="del mod">
          <ac:chgData name="Simon Schrodi" userId="81bc418df28a388d" providerId="LiveId" clId="{71DDAB47-B9AD-4D8A-87D2-C8342A0DA6E2}" dt="2020-02-13T10:46:26.518" v="489" actId="478"/>
          <ac:spMkLst>
            <pc:docMk/>
            <pc:sldMk cId="0" sldId="259"/>
            <ac:spMk id="50" creationId="{00000000-0000-0000-0000-000000000000}"/>
          </ac:spMkLst>
        </pc:spChg>
        <pc:spChg chg="mod">
          <ac:chgData name="Simon Schrodi" userId="81bc418df28a388d" providerId="LiveId" clId="{71DDAB47-B9AD-4D8A-87D2-C8342A0DA6E2}" dt="2020-02-13T09:33:20.423" v="117"/>
          <ac:spMkLst>
            <pc:docMk/>
            <pc:sldMk cId="0" sldId="259"/>
            <ac:spMk id="54" creationId="{00000000-0000-0000-0000-000000000000}"/>
          </ac:spMkLst>
        </pc:spChg>
        <pc:spChg chg="mod">
          <ac:chgData name="Simon Schrodi" userId="81bc418df28a388d" providerId="LiveId" clId="{71DDAB47-B9AD-4D8A-87D2-C8342A0DA6E2}" dt="2020-02-25T17:37:09.658" v="2315" actId="688"/>
          <ac:spMkLst>
            <pc:docMk/>
            <pc:sldMk cId="0" sldId="259"/>
            <ac:spMk id="55" creationId="{00000000-0000-0000-0000-000000000000}"/>
          </ac:spMkLst>
        </pc:spChg>
        <pc:spChg chg="add mod">
          <ac:chgData name="Simon Schrodi" userId="81bc418df28a388d" providerId="LiveId" clId="{71DDAB47-B9AD-4D8A-87D2-C8342A0DA6E2}" dt="2020-02-25T16:46:03.532" v="2089" actId="1035"/>
          <ac:spMkLst>
            <pc:docMk/>
            <pc:sldMk cId="0" sldId="259"/>
            <ac:spMk id="58" creationId="{D848013E-30DC-47F4-AA44-C6E46DCC90BB}"/>
          </ac:spMkLst>
        </pc:spChg>
        <pc:spChg chg="mod">
          <ac:chgData name="Simon Schrodi" userId="81bc418df28a388d" providerId="LiveId" clId="{71DDAB47-B9AD-4D8A-87D2-C8342A0DA6E2}" dt="2020-02-24T08:57:17.097" v="1095" actId="20577"/>
          <ac:spMkLst>
            <pc:docMk/>
            <pc:sldMk cId="0" sldId="259"/>
            <ac:spMk id="464" creationId="{00000000-0000-0000-0000-000000000000}"/>
          </ac:spMkLst>
        </pc:spChg>
        <pc:spChg chg="mod">
          <ac:chgData name="Simon Schrodi" userId="81bc418df28a388d" providerId="LiveId" clId="{71DDAB47-B9AD-4D8A-87D2-C8342A0DA6E2}" dt="2020-02-25T15:31:30.555" v="1704" actId="20577"/>
          <ac:spMkLst>
            <pc:docMk/>
            <pc:sldMk cId="0" sldId="259"/>
            <ac:spMk id="3076" creationId="{00000000-0000-0000-0000-000000000000}"/>
          </ac:spMkLst>
        </pc:spChg>
        <pc:graphicFrameChg chg="add del mod modGraphic">
          <ac:chgData name="Simon Schrodi" userId="81bc418df28a388d" providerId="LiveId" clId="{71DDAB47-B9AD-4D8A-87D2-C8342A0DA6E2}" dt="2020-02-13T09:31:31.401" v="103" actId="478"/>
          <ac:graphicFrameMkLst>
            <pc:docMk/>
            <pc:sldMk cId="0" sldId="259"/>
            <ac:graphicFrameMk id="2" creationId="{AD123806-C1DB-432C-98E6-7EE33AEB432F}"/>
          </ac:graphicFrameMkLst>
        </pc:graphicFrameChg>
        <pc:picChg chg="del mod ord">
          <ac:chgData name="Simon Schrodi" userId="81bc418df28a388d" providerId="LiveId" clId="{71DDAB47-B9AD-4D8A-87D2-C8342A0DA6E2}" dt="2020-02-17T20:14:45.227" v="521" actId="478"/>
          <ac:picMkLst>
            <pc:docMk/>
            <pc:sldMk cId="0" sldId="259"/>
            <ac:picMk id="3" creationId="{355A9807-A193-4EBD-AB9F-BB1C89F95B65}"/>
          </ac:picMkLst>
        </pc:picChg>
        <pc:picChg chg="del mod ord">
          <ac:chgData name="Simon Schrodi" userId="81bc418df28a388d" providerId="LiveId" clId="{71DDAB47-B9AD-4D8A-87D2-C8342A0DA6E2}" dt="2020-02-20T11:23:56.440" v="663" actId="478"/>
          <ac:picMkLst>
            <pc:docMk/>
            <pc:sldMk cId="0" sldId="259"/>
            <ac:picMk id="3" creationId="{4D937FDB-F031-414D-8685-FC6C6E2C3A4A}"/>
          </ac:picMkLst>
        </pc:picChg>
        <pc:picChg chg="del mod ord">
          <ac:chgData name="Simon Schrodi" userId="81bc418df28a388d" providerId="LiveId" clId="{71DDAB47-B9AD-4D8A-87D2-C8342A0DA6E2}" dt="2020-02-25T13:23:12.291" v="1551" actId="478"/>
          <ac:picMkLst>
            <pc:docMk/>
            <pc:sldMk cId="0" sldId="259"/>
            <ac:picMk id="3" creationId="{9B8CFE4F-3395-4113-999C-91BF5A1F1DD0}"/>
          </ac:picMkLst>
        </pc:picChg>
        <pc:picChg chg="del mod ord">
          <ac:chgData name="Simon Schrodi" userId="81bc418df28a388d" providerId="LiveId" clId="{71DDAB47-B9AD-4D8A-87D2-C8342A0DA6E2}" dt="2020-02-24T07:49:16.483" v="950" actId="478"/>
          <ac:picMkLst>
            <pc:docMk/>
            <pc:sldMk cId="0" sldId="259"/>
            <ac:picMk id="3" creationId="{A2DD0ADB-3FA9-4AB5-B600-3E7373F1148E}"/>
          </ac:picMkLst>
        </pc:picChg>
        <pc:picChg chg="add del mod ord">
          <ac:chgData name="Simon Schrodi" userId="81bc418df28a388d" providerId="LiveId" clId="{71DDAB47-B9AD-4D8A-87D2-C8342A0DA6E2}" dt="2020-02-25T15:08:03.606" v="1553" actId="478"/>
          <ac:picMkLst>
            <pc:docMk/>
            <pc:sldMk cId="0" sldId="259"/>
            <ac:picMk id="4" creationId="{F531328B-6FD7-4976-96DD-466F3FC56973}"/>
          </ac:picMkLst>
        </pc:picChg>
        <pc:picChg chg="del mod ord">
          <ac:chgData name="Simon Schrodi" userId="81bc418df28a388d" providerId="LiveId" clId="{71DDAB47-B9AD-4D8A-87D2-C8342A0DA6E2}" dt="2020-02-18T13:14:55.876" v="618" actId="478"/>
          <ac:picMkLst>
            <pc:docMk/>
            <pc:sldMk cId="0" sldId="259"/>
            <ac:picMk id="5" creationId="{51C5D699-EB2E-4575-BAD6-0EB6E001DB85}"/>
          </ac:picMkLst>
        </pc:picChg>
        <pc:picChg chg="del mod">
          <ac:chgData name="Simon Schrodi" userId="81bc418df28a388d" providerId="LiveId" clId="{71DDAB47-B9AD-4D8A-87D2-C8342A0DA6E2}" dt="2020-02-13T09:34:46.194" v="132" actId="478"/>
          <ac:picMkLst>
            <pc:docMk/>
            <pc:sldMk cId="0" sldId="259"/>
            <ac:picMk id="5" creationId="{59EB7049-4036-40A1-82DC-AD13AFD8EB5A}"/>
          </ac:picMkLst>
        </pc:picChg>
        <pc:picChg chg="del mod ord">
          <ac:chgData name="Simon Schrodi" userId="81bc418df28a388d" providerId="LiveId" clId="{71DDAB47-B9AD-4D8A-87D2-C8342A0DA6E2}" dt="2020-02-24T07:50:47.642" v="965" actId="478"/>
          <ac:picMkLst>
            <pc:docMk/>
            <pc:sldMk cId="0" sldId="259"/>
            <ac:picMk id="5" creationId="{6732107A-8811-4E6F-8F64-37488D4E0E7A}"/>
          </ac:picMkLst>
        </pc:picChg>
        <pc:picChg chg="del mod ord">
          <ac:chgData name="Simon Schrodi" userId="81bc418df28a388d" providerId="LiveId" clId="{71DDAB47-B9AD-4D8A-87D2-C8342A0DA6E2}" dt="2020-02-20T11:24:35.088" v="680" actId="478"/>
          <ac:picMkLst>
            <pc:docMk/>
            <pc:sldMk cId="0" sldId="259"/>
            <ac:picMk id="5" creationId="{B0B1286D-9585-4E77-87D2-C27B801634D3}"/>
          </ac:picMkLst>
        </pc:picChg>
        <pc:picChg chg="mod ord">
          <ac:chgData name="Simon Schrodi" userId="81bc418df28a388d" providerId="LiveId" clId="{71DDAB47-B9AD-4D8A-87D2-C8342A0DA6E2}" dt="2020-02-25T13:23:12.291" v="1550" actId="108"/>
          <ac:picMkLst>
            <pc:docMk/>
            <pc:sldMk cId="0" sldId="259"/>
            <ac:picMk id="6" creationId="{B170FC1C-285E-4DF7-848A-50707B37FACD}"/>
          </ac:picMkLst>
        </pc:picChg>
        <pc:picChg chg="del mod ord">
          <ac:chgData name="Simon Schrodi" userId="81bc418df28a388d" providerId="LiveId" clId="{71DDAB47-B9AD-4D8A-87D2-C8342A0DA6E2}" dt="2020-02-13T09:35:49.155" v="144" actId="478"/>
          <ac:picMkLst>
            <pc:docMk/>
            <pc:sldMk cId="0" sldId="259"/>
            <ac:picMk id="7" creationId="{0275A05E-1E68-46EA-8784-DF60CC62449A}"/>
          </ac:picMkLst>
        </pc:picChg>
        <pc:picChg chg="del mod ord">
          <ac:chgData name="Simon Schrodi" userId="81bc418df28a388d" providerId="LiveId" clId="{71DDAB47-B9AD-4D8A-87D2-C8342A0DA6E2}" dt="2020-02-20T12:43:05.048" v="694" actId="478"/>
          <ac:picMkLst>
            <pc:docMk/>
            <pc:sldMk cId="0" sldId="259"/>
            <ac:picMk id="7" creationId="{6380EA3A-D3F5-4183-8884-6C7992B09FC9}"/>
          </ac:picMkLst>
        </pc:picChg>
        <pc:picChg chg="del mod ord">
          <ac:chgData name="Simon Schrodi" userId="81bc418df28a388d" providerId="LiveId" clId="{71DDAB47-B9AD-4D8A-87D2-C8342A0DA6E2}" dt="2020-02-18T18:55:12.362" v="632" actId="478"/>
          <ac:picMkLst>
            <pc:docMk/>
            <pc:sldMk cId="0" sldId="259"/>
            <ac:picMk id="7" creationId="{A93831B9-3FC7-4400-AF2F-54621EE4CF3A}"/>
          </ac:picMkLst>
        </pc:picChg>
        <pc:picChg chg="add del mod">
          <ac:chgData name="Simon Schrodi" userId="81bc418df28a388d" providerId="LiveId" clId="{71DDAB47-B9AD-4D8A-87D2-C8342A0DA6E2}" dt="2020-02-25T15:09:37.760" v="1557" actId="478"/>
          <ac:picMkLst>
            <pc:docMk/>
            <pc:sldMk cId="0" sldId="259"/>
            <ac:picMk id="7" creationId="{B31D6C74-E487-4187-84A8-5520A1824C3F}"/>
          </ac:picMkLst>
        </pc:picChg>
        <pc:picChg chg="del mod ord">
          <ac:chgData name="Simon Schrodi" userId="81bc418df28a388d" providerId="LiveId" clId="{71DDAB47-B9AD-4D8A-87D2-C8342A0DA6E2}" dt="2020-02-24T07:51:23.954" v="980" actId="478"/>
          <ac:picMkLst>
            <pc:docMk/>
            <pc:sldMk cId="0" sldId="259"/>
            <ac:picMk id="7" creationId="{E2A2CAEE-5ECE-4318-A50F-8A0F4B28A06C}"/>
          </ac:picMkLst>
        </pc:picChg>
        <pc:picChg chg="add mod ord">
          <ac:chgData name="Simon Schrodi" userId="81bc418df28a388d" providerId="LiveId" clId="{71DDAB47-B9AD-4D8A-87D2-C8342A0DA6E2}" dt="2020-02-25T15:09:58.021" v="1562" actId="1035"/>
          <ac:picMkLst>
            <pc:docMk/>
            <pc:sldMk cId="0" sldId="259"/>
            <ac:picMk id="8" creationId="{9A94FEDB-E91F-4592-AE87-B79615776A43}"/>
          </ac:picMkLst>
        </pc:picChg>
        <pc:picChg chg="del mod ord">
          <ac:chgData name="Simon Schrodi" userId="81bc418df28a388d" providerId="LiveId" clId="{71DDAB47-B9AD-4D8A-87D2-C8342A0DA6E2}" dt="2020-02-24T07:52:14.985" v="995" actId="478"/>
          <ac:picMkLst>
            <pc:docMk/>
            <pc:sldMk cId="0" sldId="259"/>
            <ac:picMk id="9" creationId="{505420B9-F9FA-4475-AA97-7B8EE1DEF70B}"/>
          </ac:picMkLst>
        </pc:picChg>
        <pc:picChg chg="del mod ord">
          <ac:chgData name="Simon Schrodi" userId="81bc418df28a388d" providerId="LiveId" clId="{71DDAB47-B9AD-4D8A-87D2-C8342A0DA6E2}" dt="2020-02-13T09:36:04.792" v="156" actId="478"/>
          <ac:picMkLst>
            <pc:docMk/>
            <pc:sldMk cId="0" sldId="259"/>
            <ac:picMk id="9" creationId="{C14017DB-F362-40FE-9DCA-210DD7F3526B}"/>
          </ac:picMkLst>
        </pc:picChg>
        <pc:picChg chg="del mod ord">
          <ac:chgData name="Simon Schrodi" userId="81bc418df28a388d" providerId="LiveId" clId="{71DDAB47-B9AD-4D8A-87D2-C8342A0DA6E2}" dt="2020-02-20T11:18:05.223" v="649" actId="478"/>
          <ac:picMkLst>
            <pc:docMk/>
            <pc:sldMk cId="0" sldId="259"/>
            <ac:picMk id="9" creationId="{CDE80310-78C8-488C-8F67-66C3B6CDFA2F}"/>
          </ac:picMkLst>
        </pc:picChg>
        <pc:picChg chg="del mod ord">
          <ac:chgData name="Simon Schrodi" userId="81bc418df28a388d" providerId="LiveId" clId="{71DDAB47-B9AD-4D8A-87D2-C8342A0DA6E2}" dt="2020-02-25T15:12:10.585" v="1588" actId="478"/>
          <ac:picMkLst>
            <pc:docMk/>
            <pc:sldMk cId="0" sldId="259"/>
            <ac:picMk id="10" creationId="{6AAFE394-BE94-42F5-845B-AE4FC464D997}"/>
          </ac:picMkLst>
        </pc:picChg>
        <pc:picChg chg="del mod ord">
          <ac:chgData name="Simon Schrodi" userId="81bc418df28a388d" providerId="LiveId" clId="{71DDAB47-B9AD-4D8A-87D2-C8342A0DA6E2}" dt="2020-02-24T07:43:39.606" v="935" actId="478"/>
          <ac:picMkLst>
            <pc:docMk/>
            <pc:sldMk cId="0" sldId="259"/>
            <ac:picMk id="10" creationId="{B0D597C3-87DC-4499-AAE8-7CC12FB76AEF}"/>
          </ac:picMkLst>
        </pc:picChg>
        <pc:picChg chg="del mod ord">
          <ac:chgData name="Simon Schrodi" userId="81bc418df28a388d" providerId="LiveId" clId="{71DDAB47-B9AD-4D8A-87D2-C8342A0DA6E2}" dt="2020-02-13T09:36:40.155" v="168" actId="478"/>
          <ac:picMkLst>
            <pc:docMk/>
            <pc:sldMk cId="0" sldId="259"/>
            <ac:picMk id="11" creationId="{836E7F9A-A530-4BE8-89CA-1BBB728E360B}"/>
          </ac:picMkLst>
        </pc:picChg>
        <pc:picChg chg="add del mod">
          <ac:chgData name="Simon Schrodi" userId="81bc418df28a388d" providerId="LiveId" clId="{71DDAB47-B9AD-4D8A-87D2-C8342A0DA6E2}" dt="2020-02-25T09:01:45.702" v="1111" actId="478"/>
          <ac:picMkLst>
            <pc:docMk/>
            <pc:sldMk cId="0" sldId="259"/>
            <ac:picMk id="11" creationId="{E8B28F7E-ACC4-440F-B533-C3BF84644E33}"/>
          </ac:picMkLst>
        </pc:picChg>
        <pc:picChg chg="del mod ord">
          <ac:chgData name="Simon Schrodi" userId="81bc418df28a388d" providerId="LiveId" clId="{71DDAB47-B9AD-4D8A-87D2-C8342A0DA6E2}" dt="2020-02-13T09:37:27.274" v="180" actId="478"/>
          <ac:picMkLst>
            <pc:docMk/>
            <pc:sldMk cId="0" sldId="259"/>
            <ac:picMk id="13" creationId="{63FFF11A-DB10-46AF-8807-D4EB690D62B3}"/>
          </ac:picMkLst>
        </pc:picChg>
        <pc:picChg chg="del mod ord">
          <ac:chgData name="Simon Schrodi" userId="81bc418df28a388d" providerId="LiveId" clId="{71DDAB47-B9AD-4D8A-87D2-C8342A0DA6E2}" dt="2020-02-24T08:00:23.650" v="1010" actId="478"/>
          <ac:picMkLst>
            <pc:docMk/>
            <pc:sldMk cId="0" sldId="259"/>
            <ac:picMk id="13" creationId="{65E62755-EAE4-4EAF-AB1C-60165F5FB0EF}"/>
          </ac:picMkLst>
        </pc:picChg>
        <pc:picChg chg="del mod ord">
          <ac:chgData name="Simon Schrodi" userId="81bc418df28a388d" providerId="LiveId" clId="{71DDAB47-B9AD-4D8A-87D2-C8342A0DA6E2}" dt="2020-02-25T15:12:50.264" v="1600" actId="478"/>
          <ac:picMkLst>
            <pc:docMk/>
            <pc:sldMk cId="0" sldId="259"/>
            <ac:picMk id="13" creationId="{DCF29A4D-FB66-47B1-B97F-9C9639FC4F29}"/>
          </ac:picMkLst>
        </pc:picChg>
        <pc:picChg chg="del mod ord">
          <ac:chgData name="Simon Schrodi" userId="81bc418df28a388d" providerId="LiveId" clId="{71DDAB47-B9AD-4D8A-87D2-C8342A0DA6E2}" dt="2020-02-25T15:13:30.873" v="1612" actId="478"/>
          <ac:picMkLst>
            <pc:docMk/>
            <pc:sldMk cId="0" sldId="259"/>
            <ac:picMk id="15" creationId="{53D253BA-DD71-4E41-8181-7015C668E8E4}"/>
          </ac:picMkLst>
        </pc:picChg>
        <pc:picChg chg="add del mod ord">
          <ac:chgData name="Simon Schrodi" userId="81bc418df28a388d" providerId="LiveId" clId="{71DDAB47-B9AD-4D8A-87D2-C8342A0DA6E2}" dt="2020-02-13T09:39:24.732" v="221" actId="478"/>
          <ac:picMkLst>
            <pc:docMk/>
            <pc:sldMk cId="0" sldId="259"/>
            <ac:picMk id="15" creationId="{62350202-015A-43DB-A5EE-217BBE275DB5}"/>
          </ac:picMkLst>
        </pc:picChg>
        <pc:picChg chg="del mod ord">
          <ac:chgData name="Simon Schrodi" userId="81bc418df28a388d" providerId="LiveId" clId="{71DDAB47-B9AD-4D8A-87D2-C8342A0DA6E2}" dt="2020-02-24T08:01:02.011" v="1025" actId="478"/>
          <ac:picMkLst>
            <pc:docMk/>
            <pc:sldMk cId="0" sldId="259"/>
            <ac:picMk id="15" creationId="{91967E73-E5E0-4BED-8E58-A117166F66A6}"/>
          </ac:picMkLst>
        </pc:picChg>
        <pc:picChg chg="del mod ord">
          <ac:chgData name="Simon Schrodi" userId="81bc418df28a388d" providerId="LiveId" clId="{71DDAB47-B9AD-4D8A-87D2-C8342A0DA6E2}" dt="2020-02-25T08:48:15.100" v="1110" actId="478"/>
          <ac:picMkLst>
            <pc:docMk/>
            <pc:sldMk cId="0" sldId="259"/>
            <ac:picMk id="17" creationId="{5D940553-379C-45D5-AD2D-8D8C1BDA7630}"/>
          </ac:picMkLst>
        </pc:picChg>
        <pc:picChg chg="del mod ord">
          <ac:chgData name="Simon Schrodi" userId="81bc418df28a388d" providerId="LiveId" clId="{71DDAB47-B9AD-4D8A-87D2-C8342A0DA6E2}" dt="2020-02-13T09:37:54.125" v="208"/>
          <ac:picMkLst>
            <pc:docMk/>
            <pc:sldMk cId="0" sldId="259"/>
            <ac:picMk id="17" creationId="{664483C3-BE78-4DE7-AE3F-F02CC20ACD82}"/>
          </ac:picMkLst>
        </pc:picChg>
        <pc:picChg chg="del mod ord">
          <ac:chgData name="Simon Schrodi" userId="81bc418df28a388d" providerId="LiveId" clId="{71DDAB47-B9AD-4D8A-87D2-C8342A0DA6E2}" dt="2020-02-25T15:15:08.968" v="1624" actId="478"/>
          <ac:picMkLst>
            <pc:docMk/>
            <pc:sldMk cId="0" sldId="259"/>
            <ac:picMk id="18" creationId="{70FB6C68-D863-42A0-B8F8-551A0D9CEA77}"/>
          </ac:picMkLst>
        </pc:picChg>
        <pc:picChg chg="del mod ord">
          <ac:chgData name="Simon Schrodi" userId="81bc418df28a388d" providerId="LiveId" clId="{71DDAB47-B9AD-4D8A-87D2-C8342A0DA6E2}" dt="2020-02-13T09:40:04.181" v="233" actId="478"/>
          <ac:picMkLst>
            <pc:docMk/>
            <pc:sldMk cId="0" sldId="259"/>
            <ac:picMk id="19" creationId="{E4682FAA-B325-48B1-96BA-421768BCD64C}"/>
          </ac:picMkLst>
        </pc:picChg>
        <pc:picChg chg="del mod ord">
          <ac:chgData name="Simon Schrodi" userId="81bc418df28a388d" providerId="LiveId" clId="{71DDAB47-B9AD-4D8A-87D2-C8342A0DA6E2}" dt="2020-02-25T15:16:18.763" v="1636" actId="478"/>
          <ac:picMkLst>
            <pc:docMk/>
            <pc:sldMk cId="0" sldId="259"/>
            <ac:picMk id="20" creationId="{DE20C2B9-2EBE-4796-A222-3633A6BF70C9}"/>
          </ac:picMkLst>
        </pc:picChg>
        <pc:picChg chg="del mod ord">
          <ac:chgData name="Simon Schrodi" userId="81bc418df28a388d" providerId="LiveId" clId="{71DDAB47-B9AD-4D8A-87D2-C8342A0DA6E2}" dt="2020-02-13T09:40:16.192" v="245" actId="478"/>
          <ac:picMkLst>
            <pc:docMk/>
            <pc:sldMk cId="0" sldId="259"/>
            <ac:picMk id="21" creationId="{24B36F9C-7719-4474-A59D-26FCC9D27353}"/>
          </ac:picMkLst>
        </pc:picChg>
        <pc:picChg chg="del mod ord">
          <ac:chgData name="Simon Schrodi" userId="81bc418df28a388d" providerId="LiveId" clId="{71DDAB47-B9AD-4D8A-87D2-C8342A0DA6E2}" dt="2020-02-25T15:16:35.293" v="1648" actId="478"/>
          <ac:picMkLst>
            <pc:docMk/>
            <pc:sldMk cId="0" sldId="259"/>
            <ac:picMk id="23" creationId="{932156EB-9D2C-46E1-A55F-D7281077202A}"/>
          </ac:picMkLst>
        </pc:picChg>
        <pc:picChg chg="add del mod">
          <ac:chgData name="Simon Schrodi" userId="81bc418df28a388d" providerId="LiveId" clId="{71DDAB47-B9AD-4D8A-87D2-C8342A0DA6E2}" dt="2020-02-25T15:12:00.710" v="1576" actId="478"/>
          <ac:picMkLst>
            <pc:docMk/>
            <pc:sldMk cId="0" sldId="259"/>
            <ac:picMk id="24" creationId="{A82DE8F0-E304-42C8-A82A-B0444E57D496}"/>
          </ac:picMkLst>
        </pc:picChg>
        <pc:picChg chg="del mod ord">
          <ac:chgData name="Simon Schrodi" userId="81bc418df28a388d" providerId="LiveId" clId="{71DDAB47-B9AD-4D8A-87D2-C8342A0DA6E2}" dt="2020-02-13T09:41:00.596" v="257" actId="478"/>
          <ac:picMkLst>
            <pc:docMk/>
            <pc:sldMk cId="0" sldId="259"/>
            <ac:picMk id="24" creationId="{AC13F605-C2B1-453D-ADD5-49A477518E6A}"/>
          </ac:picMkLst>
        </pc:picChg>
        <pc:picChg chg="del mod ord">
          <ac:chgData name="Simon Schrodi" userId="81bc418df28a388d" providerId="LiveId" clId="{71DDAB47-B9AD-4D8A-87D2-C8342A0DA6E2}" dt="2020-02-25T15:17:33.305" v="1676" actId="478"/>
          <ac:picMkLst>
            <pc:docMk/>
            <pc:sldMk cId="0" sldId="259"/>
            <ac:picMk id="26" creationId="{6D04BDE8-C7F8-4BE4-B661-13A1237B923C}"/>
          </ac:picMkLst>
        </pc:picChg>
        <pc:picChg chg="del mod ord">
          <ac:chgData name="Simon Schrodi" userId="81bc418df28a388d" providerId="LiveId" clId="{71DDAB47-B9AD-4D8A-87D2-C8342A0DA6E2}" dt="2020-02-13T09:41:29.985" v="269" actId="478"/>
          <ac:picMkLst>
            <pc:docMk/>
            <pc:sldMk cId="0" sldId="259"/>
            <ac:picMk id="26" creationId="{D7B989D0-127C-4C66-9F3A-8A69D89E6C80}"/>
          </ac:picMkLst>
        </pc:picChg>
        <pc:picChg chg="del mod ord">
          <ac:chgData name="Simon Schrodi" userId="81bc418df28a388d" providerId="LiveId" clId="{71DDAB47-B9AD-4D8A-87D2-C8342A0DA6E2}" dt="2020-02-13T09:41:42.929" v="281" actId="478"/>
          <ac:picMkLst>
            <pc:docMk/>
            <pc:sldMk cId="0" sldId="259"/>
            <ac:picMk id="29" creationId="{591847B4-2DC4-4546-9D66-F147E39CF0E8}"/>
          </ac:picMkLst>
        </pc:picChg>
        <pc:picChg chg="del mod ord">
          <ac:chgData name="Simon Schrodi" userId="81bc418df28a388d" providerId="LiveId" clId="{71DDAB47-B9AD-4D8A-87D2-C8342A0DA6E2}" dt="2020-02-25T15:18:09.697" v="1688" actId="478"/>
          <ac:picMkLst>
            <pc:docMk/>
            <pc:sldMk cId="0" sldId="259"/>
            <ac:picMk id="29" creationId="{D848D8C4-5850-4D19-8FB8-F4A27D149612}"/>
          </ac:picMkLst>
        </pc:picChg>
        <pc:picChg chg="del mod ord">
          <ac:chgData name="Simon Schrodi" userId="81bc418df28a388d" providerId="LiveId" clId="{71DDAB47-B9AD-4D8A-87D2-C8342A0DA6E2}" dt="2020-02-13T10:42:15.888" v="488" actId="478"/>
          <ac:picMkLst>
            <pc:docMk/>
            <pc:sldMk cId="0" sldId="259"/>
            <ac:picMk id="35" creationId="{45880975-4CEB-4810-9429-956F6923413B}"/>
          </ac:picMkLst>
        </pc:picChg>
        <pc:picChg chg="del mod ord">
          <ac:chgData name="Simon Schrodi" userId="81bc418df28a388d" providerId="LiveId" clId="{71DDAB47-B9AD-4D8A-87D2-C8342A0DA6E2}" dt="2020-02-25T17:26:10.592" v="2197" actId="478"/>
          <ac:picMkLst>
            <pc:docMk/>
            <pc:sldMk cId="0" sldId="259"/>
            <ac:picMk id="35" creationId="{DE9FB834-9C3D-470F-83D4-1FF858612F67}"/>
          </ac:picMkLst>
        </pc:picChg>
        <pc:picChg chg="del mod ord">
          <ac:chgData name="Simon Schrodi" userId="81bc418df28a388d" providerId="LiveId" clId="{71DDAB47-B9AD-4D8A-87D2-C8342A0DA6E2}" dt="2020-02-25T17:30:52.346" v="2212" actId="478"/>
          <ac:picMkLst>
            <pc:docMk/>
            <pc:sldMk cId="0" sldId="259"/>
            <ac:picMk id="37" creationId="{F22ABE2B-3E2B-4715-A8CD-180F74E9F1CE}"/>
          </ac:picMkLst>
        </pc:picChg>
        <pc:picChg chg="del mod ord">
          <ac:chgData name="Simon Schrodi" userId="81bc418df28a388d" providerId="LiveId" clId="{71DDAB47-B9AD-4D8A-87D2-C8342A0DA6E2}" dt="2020-02-17T20:11:14.217" v="507" actId="478"/>
          <ac:picMkLst>
            <pc:docMk/>
            <pc:sldMk cId="0" sldId="259"/>
            <ac:picMk id="37" creationId="{FEB38E3C-257D-4C4C-92C9-4841DA010152}"/>
          </ac:picMkLst>
        </pc:picChg>
        <pc:picChg chg="add mod">
          <ac:chgData name="Simon Schrodi" userId="81bc418df28a388d" providerId="LiveId" clId="{71DDAB47-B9AD-4D8A-87D2-C8342A0DA6E2}" dt="2020-02-25T16:34:21.482" v="1888" actId="1076"/>
          <ac:picMkLst>
            <pc:docMk/>
            <pc:sldMk cId="0" sldId="259"/>
            <ac:picMk id="38" creationId="{B9131E9E-A3AD-4A78-AC09-10DBBC557196}"/>
          </ac:picMkLst>
        </pc:picChg>
        <pc:picChg chg="add del mod">
          <ac:chgData name="Simon Schrodi" userId="81bc418df28a388d" providerId="LiveId" clId="{71DDAB47-B9AD-4D8A-87D2-C8342A0DA6E2}" dt="2020-02-25T15:34:10.155" v="1726" actId="478"/>
          <ac:picMkLst>
            <pc:docMk/>
            <pc:sldMk cId="0" sldId="259"/>
            <ac:picMk id="39" creationId="{B3A4D0DA-CF4E-4214-A806-178A5E86AD0D}"/>
          </ac:picMkLst>
        </pc:picChg>
        <pc:picChg chg="del mod ord">
          <ac:chgData name="Simon Schrodi" userId="81bc418df28a388d" providerId="LiveId" clId="{71DDAB47-B9AD-4D8A-87D2-C8342A0DA6E2}" dt="2020-02-25T17:31:47.792" v="2226" actId="478"/>
          <ac:picMkLst>
            <pc:docMk/>
            <pc:sldMk cId="0" sldId="259"/>
            <ac:picMk id="41" creationId="{EAFD1FBE-1BE6-4CB5-ADE7-9DFBA46C0CBB}"/>
          </ac:picMkLst>
        </pc:picChg>
        <pc:picChg chg="add del mod ord">
          <ac:chgData name="Simon Schrodi" userId="81bc418df28a388d" providerId="LiveId" clId="{71DDAB47-B9AD-4D8A-87D2-C8342A0DA6E2}" dt="2020-02-25T17:37:02.899" v="2299"/>
          <ac:picMkLst>
            <pc:docMk/>
            <pc:sldMk cId="0" sldId="259"/>
            <ac:picMk id="43" creationId="{ADC15F22-4BE8-4CF5-9CF5-200A6E100C74}"/>
          </ac:picMkLst>
        </pc:picChg>
        <pc:picChg chg="add del mod ord">
          <ac:chgData name="Simon Schrodi" userId="81bc418df28a388d" providerId="LiveId" clId="{71DDAB47-B9AD-4D8A-87D2-C8342A0DA6E2}" dt="2020-02-25T17:37:03.489" v="2314"/>
          <ac:picMkLst>
            <pc:docMk/>
            <pc:sldMk cId="0" sldId="259"/>
            <ac:picMk id="45" creationId="{22BEBF2A-692B-4A42-8F17-83B46C44E3B5}"/>
          </ac:picMkLst>
        </pc:picChg>
        <pc:picChg chg="add del mod ord">
          <ac:chgData name="Simon Schrodi" userId="81bc418df28a388d" providerId="LiveId" clId="{71DDAB47-B9AD-4D8A-87D2-C8342A0DA6E2}" dt="2020-02-25T17:37:03.489" v="2314"/>
          <ac:picMkLst>
            <pc:docMk/>
            <pc:sldMk cId="0" sldId="259"/>
            <ac:picMk id="47" creationId="{81BE0EAE-761F-48A1-A5BA-A7CAC105CCED}"/>
          </ac:picMkLst>
        </pc:picChg>
        <pc:picChg chg="del mod ord">
          <ac:chgData name="Simon Schrodi" userId="81bc418df28a388d" providerId="LiveId" clId="{71DDAB47-B9AD-4D8A-87D2-C8342A0DA6E2}" dt="2020-02-13T09:48:53.889" v="293" actId="478"/>
          <ac:picMkLst>
            <pc:docMk/>
            <pc:sldMk cId="0" sldId="259"/>
            <ac:picMk id="448" creationId="{DE6EDBCD-744B-4F8F-BE81-8E973BD59EA7}"/>
          </ac:picMkLst>
        </pc:picChg>
        <pc:picChg chg="del mod ord">
          <ac:chgData name="Simon Schrodi" userId="81bc418df28a388d" providerId="LiveId" clId="{71DDAB47-B9AD-4D8A-87D2-C8342A0DA6E2}" dt="2020-02-25T15:18:26.549" v="1700" actId="478"/>
          <ac:picMkLst>
            <pc:docMk/>
            <pc:sldMk cId="0" sldId="259"/>
            <ac:picMk id="448" creationId="{F49E480E-14EB-4401-A036-5D9F634B35F1}"/>
          </ac:picMkLst>
        </pc:picChg>
        <pc:picChg chg="del mod ord">
          <ac:chgData name="Simon Schrodi" userId="81bc418df28a388d" providerId="LiveId" clId="{71DDAB47-B9AD-4D8A-87D2-C8342A0DA6E2}" dt="2020-02-13T09:53:19.577" v="306" actId="478"/>
          <ac:picMkLst>
            <pc:docMk/>
            <pc:sldMk cId="0" sldId="259"/>
            <ac:picMk id="450" creationId="{BB318DA2-BB15-4D80-85EF-CF3CF0FB63C0}"/>
          </ac:picMkLst>
        </pc:picChg>
        <pc:picChg chg="del mod ord">
          <ac:chgData name="Simon Schrodi" userId="81bc418df28a388d" providerId="LiveId" clId="{71DDAB47-B9AD-4D8A-87D2-C8342A0DA6E2}" dt="2020-02-25T16:21:41.464" v="1759" actId="478"/>
          <ac:picMkLst>
            <pc:docMk/>
            <pc:sldMk cId="0" sldId="259"/>
            <ac:picMk id="450" creationId="{F059409E-18C0-4C79-88E1-FD7464DE5498}"/>
          </ac:picMkLst>
        </pc:picChg>
        <pc:picChg chg="add del mod">
          <ac:chgData name="Simon Schrodi" userId="81bc418df28a388d" providerId="LiveId" clId="{71DDAB47-B9AD-4D8A-87D2-C8342A0DA6E2}" dt="2020-02-25T16:39:54.229" v="2040" actId="478"/>
          <ac:picMkLst>
            <pc:docMk/>
            <pc:sldMk cId="0" sldId="259"/>
            <ac:picMk id="451" creationId="{40603CEC-BB8E-4FE5-86F9-F7AF37E01303}"/>
          </ac:picMkLst>
        </pc:picChg>
        <pc:picChg chg="del mod ord">
          <ac:chgData name="Simon Schrodi" userId="81bc418df28a388d" providerId="LiveId" clId="{71DDAB47-B9AD-4D8A-87D2-C8342A0DA6E2}" dt="2020-02-13T09:54:05.701" v="318" actId="478"/>
          <ac:picMkLst>
            <pc:docMk/>
            <pc:sldMk cId="0" sldId="259"/>
            <ac:picMk id="452" creationId="{453D7454-813C-4F63-8684-060A14F1398A}"/>
          </ac:picMkLst>
        </pc:picChg>
        <pc:picChg chg="del mod ord">
          <ac:chgData name="Simon Schrodi" userId="81bc418df28a388d" providerId="LiveId" clId="{71DDAB47-B9AD-4D8A-87D2-C8342A0DA6E2}" dt="2020-02-25T16:25:00.635" v="1772" actId="478"/>
          <ac:picMkLst>
            <pc:docMk/>
            <pc:sldMk cId="0" sldId="259"/>
            <ac:picMk id="453" creationId="{35F01CCD-70F7-4A8C-A1E3-44BDFC3404C2}"/>
          </ac:picMkLst>
        </pc:picChg>
        <pc:picChg chg="del mod ord">
          <ac:chgData name="Simon Schrodi" userId="81bc418df28a388d" providerId="LiveId" clId="{71DDAB47-B9AD-4D8A-87D2-C8342A0DA6E2}" dt="2020-02-13T09:54:33.139" v="330" actId="478"/>
          <ac:picMkLst>
            <pc:docMk/>
            <pc:sldMk cId="0" sldId="259"/>
            <ac:picMk id="454" creationId="{350A3EA3-2F0A-4D95-82EA-87B7ED9B5C14}"/>
          </ac:picMkLst>
        </pc:picChg>
        <pc:picChg chg="del mod ord">
          <ac:chgData name="Simon Schrodi" userId="81bc418df28a388d" providerId="LiveId" clId="{71DDAB47-B9AD-4D8A-87D2-C8342A0DA6E2}" dt="2020-02-25T16:26:31.466" v="1785" actId="478"/>
          <ac:picMkLst>
            <pc:docMk/>
            <pc:sldMk cId="0" sldId="259"/>
            <ac:picMk id="455" creationId="{E76FA193-E462-493F-8713-429D35EC7D62}"/>
          </ac:picMkLst>
        </pc:picChg>
        <pc:picChg chg="del mod ord">
          <ac:chgData name="Simon Schrodi" userId="81bc418df28a388d" providerId="LiveId" clId="{71DDAB47-B9AD-4D8A-87D2-C8342A0DA6E2}" dt="2020-02-13T09:55:21.374" v="342" actId="478"/>
          <ac:picMkLst>
            <pc:docMk/>
            <pc:sldMk cId="0" sldId="259"/>
            <ac:picMk id="456" creationId="{64C5FFC3-EE04-4FF2-AA50-F43B47F0EAD6}"/>
          </ac:picMkLst>
        </pc:picChg>
        <pc:picChg chg="del mod ord">
          <ac:chgData name="Simon Schrodi" userId="81bc418df28a388d" providerId="LiveId" clId="{71DDAB47-B9AD-4D8A-87D2-C8342A0DA6E2}" dt="2020-02-25T16:27:40.425" v="1798" actId="478"/>
          <ac:picMkLst>
            <pc:docMk/>
            <pc:sldMk cId="0" sldId="259"/>
            <ac:picMk id="457" creationId="{D9CE5A0F-F5E2-415D-B545-C69CD4CE03A5}"/>
          </ac:picMkLst>
        </pc:picChg>
        <pc:picChg chg="del mod ord">
          <ac:chgData name="Simon Schrodi" userId="81bc418df28a388d" providerId="LiveId" clId="{71DDAB47-B9AD-4D8A-87D2-C8342A0DA6E2}" dt="2020-02-13T09:55:57.050" v="355" actId="478"/>
          <ac:picMkLst>
            <pc:docMk/>
            <pc:sldMk cId="0" sldId="259"/>
            <ac:picMk id="458" creationId="{F4110757-0AAE-40A4-B375-4FEA007794C1}"/>
          </ac:picMkLst>
        </pc:picChg>
        <pc:picChg chg="del mod ord">
          <ac:chgData name="Simon Schrodi" userId="81bc418df28a388d" providerId="LiveId" clId="{71DDAB47-B9AD-4D8A-87D2-C8342A0DA6E2}" dt="2020-02-25T16:29:55.032" v="1811" actId="478"/>
          <ac:picMkLst>
            <pc:docMk/>
            <pc:sldMk cId="0" sldId="259"/>
            <ac:picMk id="459" creationId="{DBFC175C-5853-4367-90E2-46A0B2C007E0}"/>
          </ac:picMkLst>
        </pc:picChg>
        <pc:picChg chg="del mod ord">
          <ac:chgData name="Simon Schrodi" userId="81bc418df28a388d" providerId="LiveId" clId="{71DDAB47-B9AD-4D8A-87D2-C8342A0DA6E2}" dt="2020-02-13T09:56:13.461" v="367" actId="478"/>
          <ac:picMkLst>
            <pc:docMk/>
            <pc:sldMk cId="0" sldId="259"/>
            <ac:picMk id="460" creationId="{CE8EA1B8-BBF1-483E-88F5-38FD0EFF6542}"/>
          </ac:picMkLst>
        </pc:picChg>
        <pc:picChg chg="del mod ord">
          <ac:chgData name="Simon Schrodi" userId="81bc418df28a388d" providerId="LiveId" clId="{71DDAB47-B9AD-4D8A-87D2-C8342A0DA6E2}" dt="2020-02-25T16:30:38.495" v="1824" actId="478"/>
          <ac:picMkLst>
            <pc:docMk/>
            <pc:sldMk cId="0" sldId="259"/>
            <ac:picMk id="461" creationId="{24F1CE4B-6763-4203-87D9-3248429C488D}"/>
          </ac:picMkLst>
        </pc:picChg>
        <pc:picChg chg="del mod ord">
          <ac:chgData name="Simon Schrodi" userId="81bc418df28a388d" providerId="LiveId" clId="{71DDAB47-B9AD-4D8A-87D2-C8342A0DA6E2}" dt="2020-02-13T09:57:00.620" v="379" actId="478"/>
          <ac:picMkLst>
            <pc:docMk/>
            <pc:sldMk cId="0" sldId="259"/>
            <ac:picMk id="462" creationId="{F96A9A74-A53A-44F8-9677-A20B9809CF96}"/>
          </ac:picMkLst>
        </pc:picChg>
        <pc:picChg chg="del mod ord">
          <ac:chgData name="Simon Schrodi" userId="81bc418df28a388d" providerId="LiveId" clId="{71DDAB47-B9AD-4D8A-87D2-C8342A0DA6E2}" dt="2020-02-25T16:39:03.967" v="2039" actId="478"/>
          <ac:picMkLst>
            <pc:docMk/>
            <pc:sldMk cId="0" sldId="259"/>
            <ac:picMk id="463" creationId="{0AE3412A-9FE1-40C2-8231-2D59045CE65D}"/>
          </ac:picMkLst>
        </pc:picChg>
        <pc:picChg chg="del mod ord">
          <ac:chgData name="Simon Schrodi" userId="81bc418df28a388d" providerId="LiveId" clId="{71DDAB47-B9AD-4D8A-87D2-C8342A0DA6E2}" dt="2020-02-13T09:57:15.089" v="391" actId="478"/>
          <ac:picMkLst>
            <pc:docMk/>
            <pc:sldMk cId="0" sldId="259"/>
            <ac:picMk id="465" creationId="{C2BC3EAC-C1A1-4659-B24E-AC2118288210}"/>
          </ac:picMkLst>
        </pc:picChg>
        <pc:picChg chg="del mod ord">
          <ac:chgData name="Simon Schrodi" userId="81bc418df28a388d" providerId="LiveId" clId="{71DDAB47-B9AD-4D8A-87D2-C8342A0DA6E2}" dt="2020-02-25T17:14:00.526" v="2107" actId="478"/>
          <ac:picMkLst>
            <pc:docMk/>
            <pc:sldMk cId="0" sldId="259"/>
            <ac:picMk id="466" creationId="{BF80AC93-2A1C-40A5-AE1D-72A13D4AD399}"/>
          </ac:picMkLst>
        </pc:picChg>
        <pc:picChg chg="del mod ord">
          <ac:chgData name="Simon Schrodi" userId="81bc418df28a388d" providerId="LiveId" clId="{71DDAB47-B9AD-4D8A-87D2-C8342A0DA6E2}" dt="2020-02-13T09:57:40.298" v="403" actId="478"/>
          <ac:picMkLst>
            <pc:docMk/>
            <pc:sldMk cId="0" sldId="259"/>
            <ac:picMk id="467" creationId="{359C9C93-1E82-4518-A2E5-122BD668715D}"/>
          </ac:picMkLst>
        </pc:picChg>
        <pc:picChg chg="add del mod ord">
          <ac:chgData name="Simon Schrodi" userId="81bc418df28a388d" providerId="LiveId" clId="{71DDAB47-B9AD-4D8A-87D2-C8342A0DA6E2}" dt="2020-02-25T16:45:39.391" v="2079" actId="478"/>
          <ac:picMkLst>
            <pc:docMk/>
            <pc:sldMk cId="0" sldId="259"/>
            <ac:picMk id="468" creationId="{DB039885-F1CF-4199-9FD2-29BE7B93244E}"/>
          </ac:picMkLst>
        </pc:picChg>
        <pc:picChg chg="del mod ord">
          <ac:chgData name="Simon Schrodi" userId="81bc418df28a388d" providerId="LiveId" clId="{71DDAB47-B9AD-4D8A-87D2-C8342A0DA6E2}" dt="2020-02-13T09:58:18.001" v="413" actId="478"/>
          <ac:picMkLst>
            <pc:docMk/>
            <pc:sldMk cId="0" sldId="259"/>
            <ac:picMk id="469" creationId="{D5420AD2-97CA-4ADF-A716-2E6982837833}"/>
          </ac:picMkLst>
        </pc:picChg>
        <pc:picChg chg="add mod">
          <ac:chgData name="Simon Schrodi" userId="81bc418df28a388d" providerId="LiveId" clId="{71DDAB47-B9AD-4D8A-87D2-C8342A0DA6E2}" dt="2020-02-25T17:25:04.376" v="2165" actId="1076"/>
          <ac:picMkLst>
            <pc:docMk/>
            <pc:sldMk cId="0" sldId="259"/>
            <ac:picMk id="469" creationId="{EB78D572-4C48-4A46-9F51-CC8465E2DC52}"/>
          </ac:picMkLst>
        </pc:picChg>
        <pc:picChg chg="del mod ord">
          <ac:chgData name="Simon Schrodi" userId="81bc418df28a388d" providerId="LiveId" clId="{71DDAB47-B9AD-4D8A-87D2-C8342A0DA6E2}" dt="2020-02-13T09:59:21.248" v="428" actId="478"/>
          <ac:picMkLst>
            <pc:docMk/>
            <pc:sldMk cId="0" sldId="259"/>
            <ac:picMk id="471" creationId="{7C09CA6C-8461-4DBE-B2D3-A3F0A9F3FBCF}"/>
          </ac:picMkLst>
        </pc:picChg>
        <pc:picChg chg="del mod ord">
          <ac:chgData name="Simon Schrodi" userId="81bc418df28a388d" providerId="LiveId" clId="{71DDAB47-B9AD-4D8A-87D2-C8342A0DA6E2}" dt="2020-02-25T17:15:34.561" v="2121" actId="478"/>
          <ac:picMkLst>
            <pc:docMk/>
            <pc:sldMk cId="0" sldId="259"/>
            <ac:picMk id="471" creationId="{B4DCF424-C54A-476D-B21B-C02CB51AB285}"/>
          </ac:picMkLst>
        </pc:picChg>
        <pc:picChg chg="del mod ord">
          <ac:chgData name="Simon Schrodi" userId="81bc418df28a388d" providerId="LiveId" clId="{71DDAB47-B9AD-4D8A-87D2-C8342A0DA6E2}" dt="2020-02-13T09:59:46.604" v="440" actId="478"/>
          <ac:picMkLst>
            <pc:docMk/>
            <pc:sldMk cId="0" sldId="259"/>
            <ac:picMk id="473" creationId="{2199D159-7923-4183-88D7-373E18C535C1}"/>
          </ac:picMkLst>
        </pc:picChg>
        <pc:picChg chg="del mod ord">
          <ac:chgData name="Simon Schrodi" userId="81bc418df28a388d" providerId="LiveId" clId="{71DDAB47-B9AD-4D8A-87D2-C8342A0DA6E2}" dt="2020-02-25T17:17:11.433" v="2135" actId="478"/>
          <ac:picMkLst>
            <pc:docMk/>
            <pc:sldMk cId="0" sldId="259"/>
            <ac:picMk id="473" creationId="{92E4A659-233C-45CA-8BA4-D1AC224655B7}"/>
          </ac:picMkLst>
        </pc:picChg>
        <pc:picChg chg="del mod ord">
          <ac:chgData name="Simon Schrodi" userId="81bc418df28a388d" providerId="LiveId" clId="{71DDAB47-B9AD-4D8A-87D2-C8342A0DA6E2}" dt="2020-02-13T09:59:58.527" v="452" actId="478"/>
          <ac:picMkLst>
            <pc:docMk/>
            <pc:sldMk cId="0" sldId="259"/>
            <ac:picMk id="475" creationId="{8522D20F-A798-4303-BD4C-86BA72228706}"/>
          </ac:picMkLst>
        </pc:picChg>
        <pc:picChg chg="del mod ord">
          <ac:chgData name="Simon Schrodi" userId="81bc418df28a388d" providerId="LiveId" clId="{71DDAB47-B9AD-4D8A-87D2-C8342A0DA6E2}" dt="2020-02-25T17:18:50.317" v="2149" actId="478"/>
          <ac:picMkLst>
            <pc:docMk/>
            <pc:sldMk cId="0" sldId="259"/>
            <ac:picMk id="475" creationId="{CC5CAEF1-0C89-4A5E-AB05-77050CCF7F61}"/>
          </ac:picMkLst>
        </pc:picChg>
        <pc:picChg chg="del mod ord">
          <ac:chgData name="Simon Schrodi" userId="81bc418df28a388d" providerId="LiveId" clId="{71DDAB47-B9AD-4D8A-87D2-C8342A0DA6E2}" dt="2020-02-13T10:13:52.129" v="464" actId="478"/>
          <ac:picMkLst>
            <pc:docMk/>
            <pc:sldMk cId="0" sldId="259"/>
            <ac:picMk id="477" creationId="{8900C315-7A19-4BB1-ADB5-507FF07E78D2}"/>
          </ac:picMkLst>
        </pc:picChg>
        <pc:picChg chg="del mod ord">
          <ac:chgData name="Simon Schrodi" userId="81bc418df28a388d" providerId="LiveId" clId="{71DDAB47-B9AD-4D8A-87D2-C8342A0DA6E2}" dt="2020-02-25T17:20:21.883" v="2163" actId="478"/>
          <ac:picMkLst>
            <pc:docMk/>
            <pc:sldMk cId="0" sldId="259"/>
            <ac:picMk id="477" creationId="{CDD2F538-DF72-458F-A8CC-9A0476C70B1A}"/>
          </ac:picMkLst>
        </pc:picChg>
        <pc:picChg chg="del mod ord">
          <ac:chgData name="Simon Schrodi" userId="81bc418df28a388d" providerId="LiveId" clId="{71DDAB47-B9AD-4D8A-87D2-C8342A0DA6E2}" dt="2020-02-13T10:31:56.951" v="476" actId="478"/>
          <ac:picMkLst>
            <pc:docMk/>
            <pc:sldMk cId="0" sldId="259"/>
            <ac:picMk id="479" creationId="{3B473CBD-BB17-472D-97E9-8D7ECC6FBC96}"/>
          </ac:picMkLst>
        </pc:picChg>
        <pc:picChg chg="del mod ord">
          <ac:chgData name="Simon Schrodi" userId="81bc418df28a388d" providerId="LiveId" clId="{71DDAB47-B9AD-4D8A-87D2-C8342A0DA6E2}" dt="2020-02-25T17:25:50.875" v="2182" actId="478"/>
          <ac:picMkLst>
            <pc:docMk/>
            <pc:sldMk cId="0" sldId="259"/>
            <ac:picMk id="479" creationId="{CB555C4B-4982-4082-A17F-F2277DC6ABB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endParaRPr lang="de-DE" altLang="en-US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41D0C6FF-7328-4C62-A12A-6C0795BA40F2}" type="datetime1">
              <a:rPr lang="de-DE" altLang="en-US"/>
              <a:pPr>
                <a:defRPr/>
              </a:pPr>
              <a:t>26.02.2020</a:t>
            </a:fld>
            <a:endParaRPr lang="de-DE" altLang="en-US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endParaRPr lang="de-DE" altLang="en-US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C93847E2-B5B3-4B9E-A391-8BCD4B4F5CA0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7883957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tmp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50657-AFEF-4BFF-AFF0-10812088926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84425" y="720725"/>
            <a:ext cx="254635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F6785-4A7F-407F-BC51-024729D96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28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F6785-4A7F-407F-BC51-024729D969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505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741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076" y="29962476"/>
            <a:ext cx="18165763" cy="35369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076" y="3824290"/>
            <a:ext cx="18165763" cy="25682574"/>
          </a:xfrm>
        </p:spPr>
        <p:txBody>
          <a:bodyPr/>
          <a:lstStyle>
            <a:lvl1pPr marL="0" indent="0">
              <a:buNone/>
              <a:defRPr sz="3300"/>
            </a:lvl1pPr>
            <a:lvl2pPr marL="457127" indent="0">
              <a:buNone/>
              <a:defRPr sz="2800"/>
            </a:lvl2pPr>
            <a:lvl3pPr marL="914253" indent="0">
              <a:buNone/>
              <a:defRPr sz="2400"/>
            </a:lvl3pPr>
            <a:lvl4pPr marL="1371380" indent="0">
              <a:buNone/>
              <a:defRPr sz="2000"/>
            </a:lvl4pPr>
            <a:lvl5pPr marL="1828507" indent="0">
              <a:buNone/>
              <a:defRPr sz="2000"/>
            </a:lvl5pPr>
            <a:lvl6pPr marL="2285632" indent="0">
              <a:buNone/>
              <a:defRPr sz="2000"/>
            </a:lvl6pPr>
            <a:lvl7pPr marL="2742759" indent="0">
              <a:buNone/>
              <a:defRPr sz="2000"/>
            </a:lvl7pPr>
            <a:lvl8pPr marL="3199886" indent="0">
              <a:buNone/>
              <a:defRPr sz="2000"/>
            </a:lvl8pPr>
            <a:lvl9pPr marL="3657012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076" y="33499425"/>
            <a:ext cx="18165763" cy="5024438"/>
          </a:xfrm>
        </p:spPr>
        <p:txBody>
          <a:bodyPr/>
          <a:lstStyle>
            <a:lvl1pPr marL="0" indent="0">
              <a:buNone/>
              <a:defRPr sz="1400"/>
            </a:lvl1pPr>
            <a:lvl2pPr marL="457127" indent="0">
              <a:buNone/>
              <a:defRPr sz="1100"/>
            </a:lvl2pPr>
            <a:lvl3pPr marL="914253" indent="0">
              <a:buNone/>
              <a:defRPr sz="1000"/>
            </a:lvl3pPr>
            <a:lvl4pPr marL="1371380" indent="0">
              <a:buNone/>
              <a:defRPr sz="800"/>
            </a:lvl4pPr>
            <a:lvl5pPr marL="1828507" indent="0">
              <a:buNone/>
              <a:defRPr sz="800"/>
            </a:lvl5pPr>
            <a:lvl6pPr marL="2285632" indent="0">
              <a:buNone/>
              <a:defRPr sz="800"/>
            </a:lvl6pPr>
            <a:lvl7pPr marL="2742759" indent="0">
              <a:buNone/>
              <a:defRPr sz="800"/>
            </a:lvl7pPr>
            <a:lvl8pPr marL="3199886" indent="0">
              <a:buNone/>
              <a:defRPr sz="800"/>
            </a:lvl8pPr>
            <a:lvl9pPr marL="365701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7653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8867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50364" y="1714500"/>
            <a:ext cx="6810376" cy="365220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4476" y="1714500"/>
            <a:ext cx="20283488" cy="365220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152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126" y="13296901"/>
            <a:ext cx="25734963" cy="91757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839" y="24255413"/>
            <a:ext cx="21191536" cy="10939462"/>
          </a:xfrm>
        </p:spPr>
        <p:txBody>
          <a:bodyPr/>
          <a:lstStyle>
            <a:lvl1pPr marL="0" indent="0" algn="ctr">
              <a:buNone/>
              <a:defRPr/>
            </a:lvl1pPr>
            <a:lvl2pPr marL="457127" indent="0" algn="ctr">
              <a:buNone/>
              <a:defRPr/>
            </a:lvl2pPr>
            <a:lvl3pPr marL="914253" indent="0" algn="ctr">
              <a:buNone/>
              <a:defRPr/>
            </a:lvl3pPr>
            <a:lvl4pPr marL="1371380" indent="0" algn="ctr">
              <a:buNone/>
              <a:defRPr/>
            </a:lvl4pPr>
            <a:lvl5pPr marL="1828507" indent="0" algn="ctr">
              <a:buNone/>
              <a:defRPr/>
            </a:lvl5pPr>
            <a:lvl6pPr marL="2285632" indent="0" algn="ctr">
              <a:buNone/>
              <a:defRPr/>
            </a:lvl6pPr>
            <a:lvl7pPr marL="2742759" indent="0" algn="ctr">
              <a:buNone/>
              <a:defRPr/>
            </a:lvl7pPr>
            <a:lvl8pPr marL="3199886" indent="0" algn="ctr">
              <a:buNone/>
              <a:defRPr/>
            </a:lvl8pPr>
            <a:lvl9pPr marL="3657012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306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11483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777" y="27505025"/>
            <a:ext cx="25734963" cy="8501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777" y="18141951"/>
            <a:ext cx="25734963" cy="93630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27" indent="0">
              <a:buNone/>
              <a:defRPr sz="1800"/>
            </a:lvl2pPr>
            <a:lvl3pPr marL="914253" indent="0">
              <a:buNone/>
              <a:defRPr sz="1600"/>
            </a:lvl3pPr>
            <a:lvl4pPr marL="1371380" indent="0">
              <a:buNone/>
              <a:defRPr sz="1400"/>
            </a:lvl4pPr>
            <a:lvl5pPr marL="1828507" indent="0">
              <a:buNone/>
              <a:defRPr sz="1400"/>
            </a:lvl5pPr>
            <a:lvl6pPr marL="2285632" indent="0">
              <a:buNone/>
              <a:defRPr sz="1400"/>
            </a:lvl6pPr>
            <a:lvl7pPr marL="2742759" indent="0">
              <a:buNone/>
              <a:defRPr sz="1400"/>
            </a:lvl7pPr>
            <a:lvl8pPr marL="3199886" indent="0">
              <a:buNone/>
              <a:defRPr sz="1400"/>
            </a:lvl8pPr>
            <a:lvl9pPr marL="3657012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4674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4475" y="9986963"/>
            <a:ext cx="13546138" cy="28249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13015" y="9986963"/>
            <a:ext cx="13547725" cy="28249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8041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476" y="9580564"/>
            <a:ext cx="13376275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3" indent="0">
              <a:buNone/>
              <a:defRPr sz="1800" b="1"/>
            </a:lvl3pPr>
            <a:lvl4pPr marL="1371380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2" indent="0">
              <a:buNone/>
              <a:defRPr sz="1600" b="1"/>
            </a:lvl6pPr>
            <a:lvl7pPr marL="2742759" indent="0">
              <a:buNone/>
              <a:defRPr sz="1600" b="1"/>
            </a:lvl7pPr>
            <a:lvl8pPr marL="3199886" indent="0">
              <a:buNone/>
              <a:defRPr sz="1600" b="1"/>
            </a:lvl8pPr>
            <a:lvl9pPr marL="365701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476" y="13574713"/>
            <a:ext cx="13376275" cy="246618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701" y="9580564"/>
            <a:ext cx="13381037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3" indent="0">
              <a:buNone/>
              <a:defRPr sz="1800" b="1"/>
            </a:lvl3pPr>
            <a:lvl4pPr marL="1371380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2" indent="0">
              <a:buNone/>
              <a:defRPr sz="1600" b="1"/>
            </a:lvl6pPr>
            <a:lvl7pPr marL="2742759" indent="0">
              <a:buNone/>
              <a:defRPr sz="1600" b="1"/>
            </a:lvl7pPr>
            <a:lvl8pPr marL="3199886" indent="0">
              <a:buNone/>
              <a:defRPr sz="1600" b="1"/>
            </a:lvl8pPr>
            <a:lvl9pPr marL="365701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701" y="13574713"/>
            <a:ext cx="13381037" cy="246618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8400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805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7965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6" y="1704976"/>
            <a:ext cx="9959974" cy="7251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400" y="1704976"/>
            <a:ext cx="16924338" cy="36531551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476" y="8956675"/>
            <a:ext cx="9959974" cy="29279851"/>
          </a:xfrm>
        </p:spPr>
        <p:txBody>
          <a:bodyPr/>
          <a:lstStyle>
            <a:lvl1pPr marL="0" indent="0">
              <a:buNone/>
              <a:defRPr sz="1400"/>
            </a:lvl1pPr>
            <a:lvl2pPr marL="457127" indent="0">
              <a:buNone/>
              <a:defRPr sz="1100"/>
            </a:lvl2pPr>
            <a:lvl3pPr marL="914253" indent="0">
              <a:buNone/>
              <a:defRPr sz="1000"/>
            </a:lvl3pPr>
            <a:lvl4pPr marL="1371380" indent="0">
              <a:buNone/>
              <a:defRPr sz="800"/>
            </a:lvl4pPr>
            <a:lvl5pPr marL="1828507" indent="0">
              <a:buNone/>
              <a:defRPr sz="800"/>
            </a:lvl5pPr>
            <a:lvl6pPr marL="2285632" indent="0">
              <a:buNone/>
              <a:defRPr sz="800"/>
            </a:lvl6pPr>
            <a:lvl7pPr marL="2742759" indent="0">
              <a:buNone/>
              <a:defRPr sz="800"/>
            </a:lvl7pPr>
            <a:lvl8pPr marL="3199886" indent="0">
              <a:buNone/>
              <a:defRPr sz="800"/>
            </a:lvl8pPr>
            <a:lvl9pPr marL="365701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1560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1514476" y="1714500"/>
            <a:ext cx="27246263" cy="713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1514476" y="9986963"/>
            <a:ext cx="27246263" cy="2824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ctr" defTabSz="2087227" rtl="0" eaLnBrk="0" fontAlgn="base" hangingPunct="0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Geneva" pitchFamily="50" charset="-128"/>
          <a:cs typeface="+mj-cs"/>
        </a:defRPr>
      </a:lvl1pPr>
      <a:lvl2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2pPr>
      <a:lvl3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3pPr>
      <a:lvl4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4pPr>
      <a:lvl5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5pPr>
      <a:lvl6pPr marL="45712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6pPr>
      <a:lvl7pPr marL="914253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7pPr>
      <a:lvl8pPr marL="1371380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8pPr>
      <a:lvl9pPr marL="182850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9pPr>
    </p:titleStyle>
    <p:bodyStyle>
      <a:lvl1pPr marL="1565024" indent="-1565024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600" kern="1200">
          <a:solidFill>
            <a:schemeClr val="tx1"/>
          </a:solidFill>
          <a:latin typeface="+mn-lt"/>
          <a:ea typeface="Geneva" pitchFamily="50" charset="-128"/>
          <a:cs typeface="+mn-cs"/>
        </a:defRPr>
      </a:lvl1pPr>
      <a:lvl2pPr marL="3391943" indent="-1304715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2700" kern="1200">
          <a:solidFill>
            <a:schemeClr val="tx1"/>
          </a:solidFill>
          <a:latin typeface="+mn-lt"/>
          <a:ea typeface="Geneva" pitchFamily="50" charset="-128"/>
          <a:cs typeface="+mn-cs"/>
        </a:defRPr>
      </a:lvl2pPr>
      <a:lvl3pPr marL="5218862" indent="-1044407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000" kern="1200">
          <a:solidFill>
            <a:schemeClr val="tx1"/>
          </a:solidFill>
          <a:latin typeface="+mn-lt"/>
          <a:ea typeface="Geneva" pitchFamily="50" charset="-128"/>
          <a:cs typeface="+mn-cs"/>
        </a:defRPr>
      </a:lvl3pPr>
      <a:lvl4pPr marL="7306089" indent="-1042820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100" kern="1200">
          <a:solidFill>
            <a:schemeClr val="tx1"/>
          </a:solidFill>
          <a:latin typeface="+mn-lt"/>
          <a:ea typeface="Geneva" pitchFamily="50" charset="-128"/>
          <a:cs typeface="+mn-cs"/>
        </a:defRPr>
      </a:lvl4pPr>
      <a:lvl5pPr marL="9386967" indent="-1036471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100" kern="1200">
          <a:solidFill>
            <a:schemeClr val="tx1"/>
          </a:solidFill>
          <a:latin typeface="+mn-lt"/>
          <a:ea typeface="Geneva" pitchFamily="50" charset="-128"/>
          <a:cs typeface="+mn-cs"/>
        </a:defRPr>
      </a:lvl5pPr>
      <a:lvl6pPr marL="11481224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68720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6216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3709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496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4991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2485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49981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7476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4972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2468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699962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elplatzhalter 1"/>
          <p:cNvSpPr>
            <a:spLocks noGrp="1"/>
          </p:cNvSpPr>
          <p:nvPr>
            <p:ph type="title"/>
          </p:nvPr>
        </p:nvSpPr>
        <p:spPr bwMode="auto">
          <a:xfrm>
            <a:off x="1514476" y="1714500"/>
            <a:ext cx="27246263" cy="713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sp>
        <p:nvSpPr>
          <p:cNvPr id="2051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1514476" y="9986963"/>
            <a:ext cx="27246263" cy="2824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+mj-lt"/>
          <a:ea typeface="+mj-ea"/>
          <a:cs typeface="+mj-cs"/>
        </a:defRPr>
      </a:lvl1pPr>
      <a:lvl2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2pPr>
      <a:lvl3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3pPr>
      <a:lvl4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4pPr>
      <a:lvl5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5pPr>
      <a:lvl6pPr marL="45712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6pPr>
      <a:lvl7pPr marL="914253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7pPr>
      <a:lvl8pPr marL="1371380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8pPr>
      <a:lvl9pPr marL="182850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9pPr>
    </p:titleStyle>
    <p:bodyStyle>
      <a:lvl1pPr marL="1565024" indent="-1565024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600">
          <a:solidFill>
            <a:schemeClr val="tx1"/>
          </a:solidFill>
          <a:latin typeface="+mn-lt"/>
          <a:ea typeface="+mn-ea"/>
          <a:cs typeface="+mn-cs"/>
        </a:defRPr>
      </a:lvl1pPr>
      <a:lvl2pPr marL="3391943" indent="-1304715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2700">
          <a:solidFill>
            <a:schemeClr val="tx1"/>
          </a:solidFill>
          <a:latin typeface="+mn-lt"/>
          <a:ea typeface="+mn-ea"/>
        </a:defRPr>
      </a:lvl2pPr>
      <a:lvl3pPr marL="5218862" indent="-1044407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000">
          <a:solidFill>
            <a:schemeClr val="tx1"/>
          </a:solidFill>
          <a:latin typeface="+mn-lt"/>
          <a:ea typeface="+mn-ea"/>
        </a:defRPr>
      </a:lvl3pPr>
      <a:lvl4pPr marL="7306089" indent="-1042820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100">
          <a:solidFill>
            <a:schemeClr val="tx1"/>
          </a:solidFill>
          <a:latin typeface="+mn-lt"/>
          <a:ea typeface="+mn-ea"/>
        </a:defRPr>
      </a:lvl4pPr>
      <a:lvl5pPr marL="9386967" indent="-1036471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100">
          <a:solidFill>
            <a:schemeClr val="tx1"/>
          </a:solidFill>
          <a:latin typeface="+mn-lt"/>
          <a:ea typeface="+mn-ea"/>
        </a:defRPr>
      </a:lvl5pPr>
      <a:lvl6pPr marL="9844094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6pPr>
      <a:lvl7pPr marL="10301219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7pPr>
      <a:lvl8pPr marL="10758346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8pPr>
      <a:lvl9pPr marL="11215473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7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3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0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7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2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59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6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2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3.tmp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A94FEDB-E91F-4592-AE87-B79615776A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866" y="34920441"/>
            <a:ext cx="14070096" cy="6854465"/>
          </a:xfrm>
          <a:prstGeom prst="rect">
            <a:avLst/>
          </a:prstGeom>
        </p:spPr>
      </p:pic>
      <p:sp>
        <p:nvSpPr>
          <p:cNvPr id="49" name="Textplatzhalter 3 1 1"/>
          <p:cNvSpPr>
            <a:spLocks/>
          </p:cNvSpPr>
          <p:nvPr/>
        </p:nvSpPr>
        <p:spPr bwMode="auto">
          <a:xfrm>
            <a:off x="1536813" y="12914376"/>
            <a:ext cx="13258800" cy="2071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r>
              <a:rPr lang="en-US" altLang="en-US" sz="6000" b="1" dirty="0">
                <a:solidFill>
                  <a:srgbClr val="2B86B9"/>
                </a:solidFill>
                <a:latin typeface="Arial" charset="0"/>
                <a:cs typeface="Arial" charset="0"/>
              </a:rPr>
              <a:t>Architectures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Pre-Conditional Encoder-Decoder RNN</a:t>
            </a:r>
          </a:p>
        </p:txBody>
      </p:sp>
      <p:sp>
        <p:nvSpPr>
          <p:cNvPr id="3076" name="Titel 1"/>
          <p:cNvSpPr>
            <a:spLocks noGrp="1"/>
          </p:cNvSpPr>
          <p:nvPr>
            <p:ph type="ctrTitle" idx="4294967295"/>
          </p:nvPr>
        </p:nvSpPr>
        <p:spPr>
          <a:xfrm>
            <a:off x="1246687" y="1326464"/>
            <a:ext cx="27601504" cy="1679422"/>
          </a:xfrm>
        </p:spPr>
        <p:txBody>
          <a:bodyPr lIns="0" tIns="0" rIns="0" bIns="0" anchor="t"/>
          <a:lstStyle/>
          <a:p>
            <a:pPr eaLnBrk="1" hangingPunct="1">
              <a:spcBef>
                <a:spcPts val="2400"/>
              </a:spcBef>
            </a:pPr>
            <a:r>
              <a:rPr lang="en-US" altLang="en-US" sz="10500" b="1" dirty="0">
                <a:solidFill>
                  <a:srgbClr val="2B86B9"/>
                </a:solidFill>
                <a:latin typeface="Arial" charset="0"/>
                <a:cs typeface="Times New Roman" pitchFamily="18" charset="0"/>
              </a:rPr>
              <a:t>Conditional Learning Curve Model</a:t>
            </a:r>
            <a:br>
              <a:rPr lang="en-US" altLang="en-US" sz="10500" b="1" dirty="0">
                <a:solidFill>
                  <a:srgbClr val="2B86B9"/>
                </a:solidFill>
                <a:latin typeface="Arial" charset="0"/>
                <a:cs typeface="Times New Roman" pitchFamily="18" charset="0"/>
              </a:rPr>
            </a:br>
            <a:r>
              <a:rPr lang="en-US" altLang="en-US" sz="6000" dirty="0">
                <a:latin typeface="Arial" charset="0"/>
                <a:cs typeface="Times New Roman" pitchFamily="18" charset="0"/>
              </a:rPr>
              <a:t>Sven </a:t>
            </a:r>
            <a:r>
              <a:rPr lang="en-US" altLang="en-US" sz="6000" dirty="0" err="1">
                <a:latin typeface="Arial" charset="0"/>
                <a:cs typeface="Times New Roman" pitchFamily="18" charset="0"/>
              </a:rPr>
              <a:t>Hauns</a:t>
            </a:r>
            <a:r>
              <a:rPr lang="en-US" altLang="en-US" sz="6000" dirty="0">
                <a:latin typeface="Arial" charset="0"/>
                <a:cs typeface="Times New Roman" pitchFamily="18" charset="0"/>
              </a:rPr>
              <a:t>, </a:t>
            </a:r>
            <a:r>
              <a:rPr lang="en-US" altLang="en-US" sz="6000" dirty="0" err="1">
                <a:latin typeface="Arial" charset="0"/>
                <a:cs typeface="Times New Roman" pitchFamily="18" charset="0"/>
              </a:rPr>
              <a:t>Sambit</a:t>
            </a:r>
            <a:r>
              <a:rPr lang="en-US" altLang="en-US" sz="6000" dirty="0">
                <a:latin typeface="Arial" charset="0"/>
                <a:cs typeface="Times New Roman" pitchFamily="18" charset="0"/>
              </a:rPr>
              <a:t> Mohapatra &amp; Simon Schrodi</a:t>
            </a:r>
            <a:br>
              <a:rPr lang="en-US" altLang="en-US" sz="10500" b="1" dirty="0">
                <a:solidFill>
                  <a:srgbClr val="2B86B9"/>
                </a:solidFill>
                <a:latin typeface="Arial" charset="0"/>
                <a:cs typeface="Times New Roman" pitchFamily="18" charset="0"/>
              </a:rPr>
            </a:br>
            <a:endParaRPr lang="en-US" altLang="en-US" sz="10500" dirty="0">
              <a:solidFill>
                <a:srgbClr val="2B86B9"/>
              </a:solidFill>
              <a:latin typeface="Arial" charset="0"/>
              <a:cs typeface="Times New Roman" pitchFamily="18" charset="0"/>
            </a:endParaRPr>
          </a:p>
        </p:txBody>
      </p:sp>
      <p:sp>
        <p:nvSpPr>
          <p:cNvPr id="464" name="Textplatzhalter 3 2"/>
          <p:cNvSpPr>
            <a:spLocks/>
          </p:cNvSpPr>
          <p:nvPr/>
        </p:nvSpPr>
        <p:spPr bwMode="auto">
          <a:xfrm>
            <a:off x="1536812" y="4893600"/>
            <a:ext cx="13255149" cy="5241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r>
              <a:rPr lang="en-US" altLang="en-US" sz="6000" b="1" dirty="0">
                <a:solidFill>
                  <a:srgbClr val="2B86B9"/>
                </a:solidFill>
                <a:latin typeface="Arial" charset="0"/>
                <a:cs typeface="Arial" charset="0"/>
              </a:rPr>
              <a:t>Project goals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Predict validation accuracy at the end of training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Leverage hyperparameter &amp; sequential data information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Provide reliable predictions (e.g. final validation accuracy or total learning curve)</a:t>
            </a:r>
          </a:p>
        </p:txBody>
      </p:sp>
      <p:pic>
        <p:nvPicPr>
          <p:cNvPr id="28" name="Picture 27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5211" y="20951147"/>
            <a:ext cx="104790" cy="133369"/>
          </a:xfrm>
          <a:prstGeom prst="rect">
            <a:avLst/>
          </a:prstGeom>
        </p:spPr>
      </p:pic>
      <p:sp>
        <p:nvSpPr>
          <p:cNvPr id="33" name="Line 191 1"/>
          <p:cNvSpPr>
            <a:spLocks noChangeShapeType="1"/>
          </p:cNvSpPr>
          <p:nvPr/>
        </p:nvSpPr>
        <p:spPr bwMode="auto">
          <a:xfrm>
            <a:off x="1387073" y="24282256"/>
            <a:ext cx="27461118" cy="0"/>
          </a:xfrm>
          <a:prstGeom prst="line">
            <a:avLst/>
          </a:prstGeom>
          <a:noFill/>
          <a:ln w="139700">
            <a:solidFill>
              <a:srgbClr val="C0C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5" tIns="45712" rIns="91425" bIns="45712"/>
          <a:lstStyle/>
          <a:p>
            <a:endParaRPr lang="en-US"/>
          </a:p>
        </p:txBody>
      </p:sp>
      <p:sp>
        <p:nvSpPr>
          <p:cNvPr id="34" name="Line 191 2"/>
          <p:cNvSpPr>
            <a:spLocks noChangeShapeType="1"/>
          </p:cNvSpPr>
          <p:nvPr/>
        </p:nvSpPr>
        <p:spPr bwMode="auto">
          <a:xfrm>
            <a:off x="1387073" y="12645541"/>
            <a:ext cx="27461118" cy="0"/>
          </a:xfrm>
          <a:prstGeom prst="line">
            <a:avLst/>
          </a:prstGeom>
          <a:noFill/>
          <a:ln w="139700">
            <a:solidFill>
              <a:srgbClr val="C0C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5" tIns="45712" rIns="91425" bIns="45712"/>
          <a:lstStyle/>
          <a:p>
            <a:endParaRPr lang="en-US"/>
          </a:p>
        </p:txBody>
      </p:sp>
      <p:sp>
        <p:nvSpPr>
          <p:cNvPr id="48" name="Line 191 3"/>
          <p:cNvSpPr>
            <a:spLocks noChangeShapeType="1"/>
          </p:cNvSpPr>
          <p:nvPr/>
        </p:nvSpPr>
        <p:spPr bwMode="auto">
          <a:xfrm>
            <a:off x="1387073" y="41910151"/>
            <a:ext cx="27461118" cy="0"/>
          </a:xfrm>
          <a:prstGeom prst="line">
            <a:avLst/>
          </a:prstGeom>
          <a:noFill/>
          <a:ln w="139700">
            <a:solidFill>
              <a:srgbClr val="C0C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5" tIns="45712" rIns="91425" bIns="45712"/>
          <a:lstStyle/>
          <a:p>
            <a:endParaRPr lang="en-US"/>
          </a:p>
        </p:txBody>
      </p:sp>
      <p:sp>
        <p:nvSpPr>
          <p:cNvPr id="54" name="Textplatzhalter 3 4"/>
          <p:cNvSpPr>
            <a:spLocks/>
          </p:cNvSpPr>
          <p:nvPr/>
        </p:nvSpPr>
        <p:spPr bwMode="auto">
          <a:xfrm>
            <a:off x="1536813" y="24435876"/>
            <a:ext cx="13258800" cy="2071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r>
              <a:rPr lang="en-US" altLang="en-US" sz="6000" b="1" dirty="0">
                <a:solidFill>
                  <a:srgbClr val="2B86B9"/>
                </a:solidFill>
                <a:latin typeface="Arial" charset="0"/>
                <a:cs typeface="Arial" charset="0"/>
              </a:rPr>
              <a:t>Experimental Results</a:t>
            </a:r>
          </a:p>
          <a:p>
            <a:pPr eaLnBrk="1" hangingPunct="1">
              <a:spcBef>
                <a:spcPts val="1800"/>
              </a:spcBef>
              <a:buClr>
                <a:srgbClr val="2B86B9"/>
              </a:buClr>
              <a:buSzPct val="120000"/>
              <a:buNone/>
              <a:defRPr/>
            </a:pPr>
            <a:endParaRPr lang="en-US" altLang="en-US" sz="4400" dirty="0">
              <a:latin typeface="Arial" charset="0"/>
              <a:cs typeface="Arial" charset="0"/>
            </a:endParaRPr>
          </a:p>
        </p:txBody>
      </p:sp>
      <p:sp>
        <p:nvSpPr>
          <p:cNvPr id="55" name="Textplatzhalter 3 5"/>
          <p:cNvSpPr>
            <a:spLocks/>
          </p:cNvSpPr>
          <p:nvPr/>
        </p:nvSpPr>
        <p:spPr bwMode="auto">
          <a:xfrm>
            <a:off x="15401017" y="34647030"/>
            <a:ext cx="13258800" cy="6826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r>
              <a:rPr lang="en-US" altLang="en-US" sz="6000" b="1" dirty="0">
                <a:solidFill>
                  <a:srgbClr val="2B86B9"/>
                </a:solidFill>
                <a:latin typeface="Arial" charset="0"/>
                <a:cs typeface="Arial" charset="0"/>
              </a:rPr>
              <a:t>Outlook &amp; Future Work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Improve generalization capability of models (-&gt; transfer learning)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Visualizing relevancies of hyperparameters (-&gt; faster algorithm)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Use of multivariate sequential data input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Estimate upper and lower bounds of validation accuracy</a:t>
            </a:r>
          </a:p>
        </p:txBody>
      </p:sp>
      <p:sp>
        <p:nvSpPr>
          <p:cNvPr id="30" name="Line 191 4"/>
          <p:cNvSpPr>
            <a:spLocks noChangeShapeType="1"/>
          </p:cNvSpPr>
          <p:nvPr/>
        </p:nvSpPr>
        <p:spPr bwMode="auto">
          <a:xfrm>
            <a:off x="1387378" y="4695706"/>
            <a:ext cx="27461118" cy="0"/>
          </a:xfrm>
          <a:prstGeom prst="line">
            <a:avLst/>
          </a:prstGeom>
          <a:noFill/>
          <a:ln w="139700">
            <a:solidFill>
              <a:srgbClr val="C0C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5" tIns="45712" rIns="91425" bIns="45712"/>
          <a:lstStyle/>
          <a:p>
            <a:endParaRPr lang="en-US"/>
          </a:p>
        </p:txBody>
      </p:sp>
      <p:sp>
        <p:nvSpPr>
          <p:cNvPr id="22" name="Textplatzhalter 3 6">
            <a:extLst>
              <a:ext uri="{FF2B5EF4-FFF2-40B4-BE49-F238E27FC236}">
                <a16:creationId xmlns:a16="http://schemas.microsoft.com/office/drawing/2014/main" id="{3A40489C-474C-41AB-BDEF-71A805FF8BEF}"/>
              </a:ext>
            </a:extLst>
          </p:cNvPr>
          <p:cNvSpPr>
            <a:spLocks/>
          </p:cNvSpPr>
          <p:nvPr/>
        </p:nvSpPr>
        <p:spPr bwMode="auto">
          <a:xfrm>
            <a:off x="15401017" y="4772516"/>
            <a:ext cx="13255149" cy="79498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r>
              <a:rPr lang="en-US" altLang="en-US" sz="6000" b="1" dirty="0">
                <a:solidFill>
                  <a:srgbClr val="2B86B9"/>
                </a:solidFill>
                <a:latin typeface="Arial" charset="0"/>
                <a:cs typeface="Arial" charset="0"/>
              </a:rPr>
              <a:t>Related Work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300" dirty="0">
                <a:latin typeface="Arial" charset="0"/>
                <a:cs typeface="Arial" charset="0"/>
              </a:rPr>
              <a:t>Parametric learning curve models &amp; partially observed learning curve as input (</a:t>
            </a:r>
            <a:r>
              <a:rPr lang="en-US" altLang="en-US" sz="4300" dirty="0" err="1">
                <a:latin typeface="Arial" charset="0"/>
                <a:cs typeface="Arial" charset="0"/>
              </a:rPr>
              <a:t>Domhan</a:t>
            </a:r>
            <a:r>
              <a:rPr lang="en-US" altLang="en-US" sz="4300" dirty="0">
                <a:latin typeface="Arial" charset="0"/>
                <a:cs typeface="Arial" charset="0"/>
              </a:rPr>
              <a:t> et al. 2014)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300" dirty="0">
                <a:latin typeface="Arial" charset="0"/>
                <a:cs typeface="Arial" charset="0"/>
              </a:rPr>
              <a:t>Bayesian Neural Network using only hyperparameters as input (Klein et al. 2017)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300" dirty="0">
                <a:latin typeface="Arial" charset="0"/>
                <a:cs typeface="Arial" charset="0"/>
              </a:rPr>
              <a:t>Probabilistic Rollouts, treating learning curves as sequential data &amp; using partially observed learning curves and hyperparameters as input (</a:t>
            </a:r>
            <a:r>
              <a:rPr lang="en-US" altLang="en-US" sz="4300" dirty="0" err="1">
                <a:latin typeface="Arial" charset="0"/>
                <a:cs typeface="Arial" charset="0"/>
              </a:rPr>
              <a:t>Gargiani</a:t>
            </a:r>
            <a:r>
              <a:rPr lang="en-US" altLang="en-US" sz="4300" dirty="0">
                <a:latin typeface="Arial" charset="0"/>
                <a:cs typeface="Arial" charset="0"/>
              </a:rPr>
              <a:t> et al. 2019)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70FC1C-285E-4DF7-848A-50707B37FAC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721865" y="25741646"/>
            <a:ext cx="14154550" cy="870643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9C34E0-43F8-4717-B6F9-A09299D4C1C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5401016" y="25741647"/>
            <a:ext cx="14541398" cy="5415009"/>
          </a:xfrm>
          <a:prstGeom prst="rect">
            <a:avLst/>
          </a:prstGeom>
        </p:spPr>
      </p:pic>
      <p:sp>
        <p:nvSpPr>
          <p:cNvPr id="58" name="Textplatzhalter 3 1 2">
            <a:extLst>
              <a:ext uri="{FF2B5EF4-FFF2-40B4-BE49-F238E27FC236}">
                <a16:creationId xmlns:a16="http://schemas.microsoft.com/office/drawing/2014/main" id="{D848013E-30DC-47F4-AA44-C6E46DCC90BB}"/>
              </a:ext>
            </a:extLst>
          </p:cNvPr>
          <p:cNvSpPr>
            <a:spLocks/>
          </p:cNvSpPr>
          <p:nvPr/>
        </p:nvSpPr>
        <p:spPr bwMode="auto">
          <a:xfrm>
            <a:off x="15867301" y="13375236"/>
            <a:ext cx="13258800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Post-Conditional RNN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9ABB2C-8E80-49C1-B991-419A6B1A686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8729" y="15464344"/>
            <a:ext cx="11465815" cy="80882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5AE27A-86C5-459C-8FBD-E6C937EE3BC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0668" y="14220544"/>
            <a:ext cx="10110941" cy="9886623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632"/>
  <p:tag name="DEFAULTHEIGHT" val="477"/>
  <p:tag name="FIRSTAISUSER@XTAUFWGV330U68NA" val="3996"/>
  <p:tag name="FIRSTAISUSER@HJIQXWZCYIBGQKYO" val="3996"/>
  <p:tag name="DEFAULTDISPLAYSOURCE" val="\documentclass{article}\pagestyle{empty}&#10;\begin{document}&#10;&#10;\end{document}&#10;"/>
  <p:tag name="EMBEDFONT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309,336"/>
  <p:tag name="ORIGINALWIDTH" val="5385,077"/>
  <p:tag name="LATEXADDIN" val="\documentclass{article}&#10;\usepackage{amsmath}&#10;\usepackage{multirow}&#10;\usepackage{booktabs}&#10;\pagestyle{empty}&#10;\begin{document}&#10;&#10;\newcommand{\ra}[1]{\renewcommand{\arraystretch}{#1}}&#10;\begin{table*}\centering&#10;\ra{1.3}&#10;\begin{tabular}{@{}lrrrcrrr@{}}\toprule&#10;&amp; \multicolumn{3}{c}{Single model} &amp; \phantom{abc}&amp; \multicolumn{3}{c}{Ensemble (5 models)}\\&#10;\cmidrule{2-4} \cmidrule{6-8}&#10;&amp; MSE &amp; RMSE &amp; Max. Error &amp;&amp; MSE &amp; RMSE &amp; Max. Error\\ &#10;\midrule&#10;$Default$\\&#10; &amp; $24.2$ &amp; $4.92$ &amp; $21.62$ &amp;&amp; $24.2$ &amp; $4.92$ &amp; $21.62$ \\&#10;\midrule&#10;$MLP$\\&#10; &amp; $16.97$ &amp; $4.11$ &amp; $30.12$ &amp;&amp; $8.11$ &amp; $2.85$ &amp; $19.87$ \\&#10;\midrule&#10;$RNN$\\&#10; \hspace{0.2cm} Pre-Conditional&amp; $63.27$ &amp; $7.65$ &amp; $53.96$ &amp;&amp; $62.36$ &amp; $7.6$ &amp; $53.94$ \\&#10; \hspace{0.2cm} Inter-Conditional&amp; $63.3$ &amp; $7.65$ &amp; $54.18$ &amp;&amp; $63.28$ &amp; $7.65$ &amp; $54.19$ \\&#10;\hspace{0.2cm} Post-Conditional &amp; $3.76$ &amp; $1.82$ &amp; $12.57$ &amp;&amp; $3.44$ &amp; $1.8$ &amp; $14.5$ \\&#10;\hspace{0.2cm} Post-Conditional (NA opt.) &amp; \pmb{$2.24$} &amp; \pmb{$1.43$} &amp; \pmb{$9.85$} &amp;&amp; \pmb{$2.29$} &amp; \pmb{$1.38$} &amp; \pmb{$11.19$} \\&#10;\midrule&#10;$Encoder-Decoder$\\&#10; \hspace{0.2cm} Pre-Conditional&amp; $4.47$ &amp; $2.03$ &amp; $13.53$ &amp;&amp; $4.45$ &amp; $2.02$ &amp; $13.51$ \\&#10;\bottomrule&#10;\end{tabular}&#10;\caption{Experimental results on test set of \textit{Fashion MNIST}. Single models are averaged over five runs. Best results are marked in \textbf{bold}.}&#10;\end{table*}&#10;&#10;\end{document}"/>
  <p:tag name="IGUANATEXSIZE" val="32"/>
  <p:tag name="IGUANATEXCURSOR" val="58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835,021"/>
  <p:tag name="ORIGINALWIDTH" val="4924,634"/>
  <p:tag name="LATEXADDIN" val="\documentclass{article}&#10;\usepackage{amsmath}&#10;\usepackage{multirow}&#10;\usepackage{booktabs}&#10;\pagestyle{empty}&#10;\begin{document}&#10;&#10;\newcommand{\ra}[1]{\renewcommand{\arraystretch}{#1}}&#10;\begin{table*}\centering&#10;\renewcommand\thetable{2} &#10;\ra{1.3}&#10;\begin{tabular}{@{}lrrr@{}}\toprule&#10;Data set &amp; Post-Cond. RNN &amp; Post-Cond. RNN (NA opt.) &amp; Pre-Cond. Encoder-Decoder\\ &#10;\midrule&#10;adult&amp; \pmb{$15.78$} (\pmb{$3.69$}) &amp; $23.94$ ($4.68$) &amp; $26.95$ ($5.12$)\\&#10;higgs&amp; \pmb{$96.0$} (\pmb{$9.72$}) &amp; $147.57$ ($11.84$) &amp; $202.17$ ($14.5$)\\&#10;jasmine&amp; \pmb{$33.88$} (\pmb{$5.68$}) &amp; $41.44$ ($6.28$) &amp; $58.65$ ($7.5$)\\&#10;vehicle&amp; $248.17$ ($15.53$) &amp; \pmb{$179.4$} (\pmb{$13.14$}) &amp; $248.6$ ($15.69$)\\&#10;volkert&amp; \pmb{$272.48$} (\pmb{$16.33$}) &amp; $299.62$ ($17.2$) &amp; $298.26$ ($17.24$)\\&#10;\bottomrule&#10;\end{tabular}&#10;\caption{Experimental results on different unseen data sets (\textit{adult}, \textit{higgs}, \textit{jasmine}, \textit{vehicle}, \textit{volkert}). MSE (RMSE). Results are averaged over five runs. Best results are marked in \textbf{bold}.}&#10;\end{table*}&#10;&#10;\end{document}"/>
  <p:tag name="IGUANATEXSIZE" val="32"/>
  <p:tag name="IGUANATEXCURSOR" val="281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Uni_Poster03_E1_Office_A0_RGB_Office200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0" tIns="0" rIns="0" bIns="0" rtlCol="0" anchor="t" anchorCtr="0">
        <a:noAutofit/>
      </a:bodyPr>
      <a:lstStyle>
        <a:defPPr marL="0" marR="0" indent="0" algn="l" defTabSz="2087831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120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Times New Roman"/>
            <a:ea typeface="+mj-ea"/>
            <a:cs typeface="Times New Roman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5_Office-Design">
  <a:themeElements>
    <a:clrScheme name="5_Office-Desig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5_Office-Design">
      <a:majorFont>
        <a:latin typeface="Calibri"/>
        <a:ea typeface="Geneva"/>
        <a:cs typeface=""/>
      </a:majorFont>
      <a:minorFont>
        <a:latin typeface="Calibri"/>
        <a:ea typeface="Genev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5_Office-Desig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Uni_Poster03_E1_Office_A0_RGB_Office2002</Template>
  <TotalTime>27418</TotalTime>
  <Words>151</Words>
  <Application>Microsoft Office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Wingdings</vt:lpstr>
      <vt:lpstr>Uni_Poster03_E1_Office_A0_RGB_Office2002</vt:lpstr>
      <vt:lpstr>5_Office-Design</vt:lpstr>
      <vt:lpstr>Conditional Learning Curve Model Sven Hauns, Sambit Mohapatra &amp; Simon Schrodi </vt:lpstr>
    </vt:vector>
  </TitlesOfParts>
  <Company>Uni Freiburg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Mamba</dc:creator>
  <cp:lastModifiedBy>Simon Schrodi</cp:lastModifiedBy>
  <cp:revision>747</cp:revision>
  <cp:lastPrinted>2009-07-17T10:14:46Z</cp:lastPrinted>
  <dcterms:created xsi:type="dcterms:W3CDTF">2011-07-29T16:28:31Z</dcterms:created>
  <dcterms:modified xsi:type="dcterms:W3CDTF">2020-03-01T13:48:33Z</dcterms:modified>
</cp:coreProperties>
</file>